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2" r:id="rId4"/>
    <p:sldId id="257" r:id="rId5"/>
    <p:sldId id="291" r:id="rId6"/>
    <p:sldId id="260" r:id="rId7"/>
    <p:sldId id="261" r:id="rId8"/>
    <p:sldId id="262" r:id="rId9"/>
    <p:sldId id="263" r:id="rId10"/>
    <p:sldId id="264" r:id="rId11"/>
    <p:sldId id="293" r:id="rId12"/>
    <p:sldId id="265" r:id="rId13"/>
    <p:sldId id="266" r:id="rId14"/>
    <p:sldId id="267" r:id="rId15"/>
    <p:sldId id="294" r:id="rId16"/>
    <p:sldId id="268" r:id="rId17"/>
    <p:sldId id="269" r:id="rId18"/>
    <p:sldId id="270" r:id="rId19"/>
    <p:sldId id="271" r:id="rId20"/>
    <p:sldId id="272" r:id="rId21"/>
    <p:sldId id="273" r:id="rId22"/>
    <p:sldId id="297" r:id="rId23"/>
    <p:sldId id="295" r:id="rId24"/>
    <p:sldId id="274" r:id="rId25"/>
    <p:sldId id="275" r:id="rId26"/>
    <p:sldId id="276" r:id="rId27"/>
    <p:sldId id="278" r:id="rId28"/>
    <p:sldId id="277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-1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19F32-6CD0-4C31-BEB3-7D2AA253944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64B59B3-9B75-4006-A4AA-AADD547B7E5B}">
      <dgm:prSet phldrT="[Texto]"/>
      <dgm:spPr/>
      <dgm:t>
        <a:bodyPr/>
        <a:lstStyle/>
        <a:p>
          <a:r>
            <a:rPr lang="es-CR" dirty="0" smtClean="0"/>
            <a:t>Rector</a:t>
          </a:r>
          <a:endParaRPr lang="es-CR" dirty="0"/>
        </a:p>
      </dgm:t>
    </dgm:pt>
    <dgm:pt modelId="{20832FA0-893A-4F5D-87CB-D8E92A7AB148}" type="parTrans" cxnId="{A35FE1AB-3FA1-44D3-AA8A-C61ACC9424BD}">
      <dgm:prSet/>
      <dgm:spPr/>
      <dgm:t>
        <a:bodyPr/>
        <a:lstStyle/>
        <a:p>
          <a:endParaRPr lang="es-CR"/>
        </a:p>
      </dgm:t>
    </dgm:pt>
    <dgm:pt modelId="{033C49D4-6058-4392-8B11-1F277666801B}" type="sibTrans" cxnId="{A35FE1AB-3FA1-44D3-AA8A-C61ACC9424BD}">
      <dgm:prSet/>
      <dgm:spPr/>
      <dgm:t>
        <a:bodyPr/>
        <a:lstStyle/>
        <a:p>
          <a:endParaRPr lang="es-CR"/>
        </a:p>
      </dgm:t>
    </dgm:pt>
    <dgm:pt modelId="{1CA2FAE4-00D4-414E-A427-7995589D5375}">
      <dgm:prSet phldrT="[Texto]"/>
      <dgm:spPr/>
      <dgm:t>
        <a:bodyPr/>
        <a:lstStyle/>
        <a:p>
          <a:r>
            <a:rPr lang="es-CR" dirty="0" smtClean="0"/>
            <a:t>ARCHIVO CENTRAL</a:t>
          </a:r>
          <a:endParaRPr lang="es-CR" dirty="0"/>
        </a:p>
      </dgm:t>
    </dgm:pt>
    <dgm:pt modelId="{BB45D60A-E1E5-4DAD-8C46-0CF83D3B64F4}" type="parTrans" cxnId="{5BB398DA-87BF-4785-92A7-9E7E51C19FA7}">
      <dgm:prSet/>
      <dgm:spPr/>
      <dgm:t>
        <a:bodyPr/>
        <a:lstStyle/>
        <a:p>
          <a:endParaRPr lang="es-CR"/>
        </a:p>
      </dgm:t>
    </dgm:pt>
    <dgm:pt modelId="{2F3585CD-0B32-4CDF-8BB8-E3822CEEE45D}" type="sibTrans" cxnId="{5BB398DA-87BF-4785-92A7-9E7E51C19FA7}">
      <dgm:prSet/>
      <dgm:spPr/>
      <dgm:t>
        <a:bodyPr/>
        <a:lstStyle/>
        <a:p>
          <a:endParaRPr lang="es-CR"/>
        </a:p>
      </dgm:t>
    </dgm:pt>
    <dgm:pt modelId="{B4D7D4AB-3316-4B93-B429-E9926700E401}">
      <dgm:prSet phldrT="[Texto]"/>
      <dgm:spPr/>
      <dgm:t>
        <a:bodyPr/>
        <a:lstStyle/>
        <a:p>
          <a:r>
            <a:rPr lang="es-CR" dirty="0" smtClean="0"/>
            <a:t>Lineamientos </a:t>
          </a:r>
          <a:endParaRPr lang="es-CR" dirty="0"/>
        </a:p>
      </dgm:t>
    </dgm:pt>
    <dgm:pt modelId="{757B9D96-DCC9-4F9B-9AD3-EEB989EDB878}" type="parTrans" cxnId="{7F71E47B-8DAA-4630-9AD0-02987D1260FA}">
      <dgm:prSet/>
      <dgm:spPr/>
      <dgm:t>
        <a:bodyPr/>
        <a:lstStyle/>
        <a:p>
          <a:endParaRPr lang="es-CR"/>
        </a:p>
      </dgm:t>
    </dgm:pt>
    <dgm:pt modelId="{33F5D9E1-549A-42FA-929C-E20A793112B8}" type="sibTrans" cxnId="{7F71E47B-8DAA-4630-9AD0-02987D1260FA}">
      <dgm:prSet/>
      <dgm:spPr/>
      <dgm:t>
        <a:bodyPr/>
        <a:lstStyle/>
        <a:p>
          <a:endParaRPr lang="es-CR"/>
        </a:p>
      </dgm:t>
    </dgm:pt>
    <dgm:pt modelId="{E6000148-063F-443B-9CDF-7FC6C64A2F4A}">
      <dgm:prSet phldrT="[Texto]"/>
      <dgm:spPr/>
      <dgm:t>
        <a:bodyPr/>
        <a:lstStyle/>
        <a:p>
          <a:r>
            <a:rPr lang="es-CR" dirty="0" smtClean="0"/>
            <a:t>Funcionamiento</a:t>
          </a:r>
          <a:endParaRPr lang="es-CR" dirty="0"/>
        </a:p>
      </dgm:t>
    </dgm:pt>
    <dgm:pt modelId="{1413AA65-ABC6-4EFF-AD17-45940868224A}" type="parTrans" cxnId="{B8D4F00B-33E1-4F99-B927-0EA705FCC167}">
      <dgm:prSet/>
      <dgm:spPr/>
      <dgm:t>
        <a:bodyPr/>
        <a:lstStyle/>
        <a:p>
          <a:endParaRPr lang="es-CR"/>
        </a:p>
      </dgm:t>
    </dgm:pt>
    <dgm:pt modelId="{13CA6629-CFAB-4C65-BE7E-11B2EB5F999C}" type="sibTrans" cxnId="{B8D4F00B-33E1-4F99-B927-0EA705FCC167}">
      <dgm:prSet/>
      <dgm:spPr/>
      <dgm:t>
        <a:bodyPr/>
        <a:lstStyle/>
        <a:p>
          <a:endParaRPr lang="es-CR"/>
        </a:p>
      </dgm:t>
    </dgm:pt>
    <dgm:pt modelId="{E7EF7402-3A84-4A5D-AB70-221C1F34039C}">
      <dgm:prSet phldrT="[Texto]"/>
      <dgm:spPr/>
      <dgm:t>
        <a:bodyPr/>
        <a:lstStyle/>
        <a:p>
          <a:r>
            <a:rPr lang="es-CR" dirty="0" smtClean="0"/>
            <a:t>Políticas</a:t>
          </a:r>
          <a:endParaRPr lang="es-CR" dirty="0"/>
        </a:p>
      </dgm:t>
    </dgm:pt>
    <dgm:pt modelId="{5A495CE1-0133-46A8-8B2B-53212AD020BF}" type="parTrans" cxnId="{4A4D2B51-639A-4CE6-86BD-023C7C7E978A}">
      <dgm:prSet/>
      <dgm:spPr/>
      <dgm:t>
        <a:bodyPr/>
        <a:lstStyle/>
        <a:p>
          <a:endParaRPr lang="es-CR"/>
        </a:p>
      </dgm:t>
    </dgm:pt>
    <dgm:pt modelId="{41FBB459-FFB2-438E-93A0-054E39085340}" type="sibTrans" cxnId="{4A4D2B51-639A-4CE6-86BD-023C7C7E978A}">
      <dgm:prSet/>
      <dgm:spPr/>
      <dgm:t>
        <a:bodyPr/>
        <a:lstStyle/>
        <a:p>
          <a:endParaRPr lang="es-CR"/>
        </a:p>
      </dgm:t>
    </dgm:pt>
    <dgm:pt modelId="{58E32882-0E26-4122-9B63-4151F7889143}">
      <dgm:prSet phldrT="[Texto]"/>
      <dgm:spPr/>
      <dgm:t>
        <a:bodyPr/>
        <a:lstStyle/>
        <a:p>
          <a:r>
            <a:rPr lang="es-CR" dirty="0" smtClean="0"/>
            <a:t>Directriz</a:t>
          </a:r>
          <a:endParaRPr lang="es-CR" dirty="0"/>
        </a:p>
      </dgm:t>
    </dgm:pt>
    <dgm:pt modelId="{791FB08C-8370-499E-8607-9852453108D4}" type="parTrans" cxnId="{11A592EF-6949-40E7-8718-7A0448E062BC}">
      <dgm:prSet/>
      <dgm:spPr/>
      <dgm:t>
        <a:bodyPr/>
        <a:lstStyle/>
        <a:p>
          <a:endParaRPr lang="es-CR"/>
        </a:p>
      </dgm:t>
    </dgm:pt>
    <dgm:pt modelId="{9E239E1D-835A-4825-9D86-C5D9BCB92818}" type="sibTrans" cxnId="{11A592EF-6949-40E7-8718-7A0448E062BC}">
      <dgm:prSet/>
      <dgm:spPr/>
      <dgm:t>
        <a:bodyPr/>
        <a:lstStyle/>
        <a:p>
          <a:endParaRPr lang="es-CR"/>
        </a:p>
      </dgm:t>
    </dgm:pt>
    <dgm:pt modelId="{27B4DE82-D497-49B9-B595-37CA57A67D6F}" type="pres">
      <dgm:prSet presAssocID="{6D619F32-6CD0-4C31-BEB3-7D2AA2539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24F7FA24-DBA4-4005-83C3-E6FE46AE9675}" type="pres">
      <dgm:prSet presAssocID="{E64B59B3-9B75-4006-A4AA-AADD547B7E5B}" presName="singleCycle" presStyleCnt="0"/>
      <dgm:spPr/>
    </dgm:pt>
    <dgm:pt modelId="{9985837E-C4FD-47B3-B7E3-BFA6CA9E79CD}" type="pres">
      <dgm:prSet presAssocID="{E64B59B3-9B75-4006-A4AA-AADD547B7E5B}" presName="singleCenter" presStyleLbl="node1" presStyleIdx="0" presStyleCnt="6" custScaleX="112187" custScaleY="103013" custLinFactNeighborX="1490" custLinFactNeighborY="5067">
        <dgm:presLayoutVars>
          <dgm:chMax val="7"/>
          <dgm:chPref val="7"/>
        </dgm:presLayoutVars>
      </dgm:prSet>
      <dgm:spPr/>
      <dgm:t>
        <a:bodyPr/>
        <a:lstStyle/>
        <a:p>
          <a:endParaRPr lang="es-CR"/>
        </a:p>
      </dgm:t>
    </dgm:pt>
    <dgm:pt modelId="{2B2193AC-3477-4A36-8714-280440F515E0}" type="pres">
      <dgm:prSet presAssocID="{BB45D60A-E1E5-4DAD-8C46-0CF83D3B64F4}" presName="Name56" presStyleLbl="parChTrans1D2" presStyleIdx="0" presStyleCnt="5"/>
      <dgm:spPr/>
      <dgm:t>
        <a:bodyPr/>
        <a:lstStyle/>
        <a:p>
          <a:endParaRPr lang="es-CR"/>
        </a:p>
      </dgm:t>
    </dgm:pt>
    <dgm:pt modelId="{1F0F30B7-BD41-451D-A016-321CC783BFC8}" type="pres">
      <dgm:prSet presAssocID="{1CA2FAE4-00D4-414E-A427-7995589D5375}" presName="text0" presStyleLbl="node1" presStyleIdx="1" presStyleCnt="6" custScaleX="53243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0531952-2855-492C-8782-F5E9D2FBC709}" type="pres">
      <dgm:prSet presAssocID="{757B9D96-DCC9-4F9B-9AD3-EEB989EDB878}" presName="Name56" presStyleLbl="parChTrans1D2" presStyleIdx="1" presStyleCnt="5"/>
      <dgm:spPr/>
      <dgm:t>
        <a:bodyPr/>
        <a:lstStyle/>
        <a:p>
          <a:endParaRPr lang="es-CR"/>
        </a:p>
      </dgm:t>
    </dgm:pt>
    <dgm:pt modelId="{EB91B105-BBF7-4F5D-9E8D-86405D0C09AD}" type="pres">
      <dgm:prSet presAssocID="{B4D7D4AB-3316-4B93-B429-E9926700E401}" presName="text0" presStyleLbl="node1" presStyleIdx="2" presStyleCnt="6" custScaleX="284164" custRadScaleRad="104546" custRadScaleInc="224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3119AF-7B1B-4924-A941-9BA9EA489003}" type="pres">
      <dgm:prSet presAssocID="{791FB08C-8370-499E-8607-9852453108D4}" presName="Name56" presStyleLbl="parChTrans1D2" presStyleIdx="2" presStyleCnt="5"/>
      <dgm:spPr/>
      <dgm:t>
        <a:bodyPr/>
        <a:lstStyle/>
        <a:p>
          <a:endParaRPr lang="es-CR"/>
        </a:p>
      </dgm:t>
    </dgm:pt>
    <dgm:pt modelId="{A07BFEA0-C5C0-4D09-8857-0D4DD389C9E9}" type="pres">
      <dgm:prSet presAssocID="{58E32882-0E26-4122-9B63-4151F7889143}" presName="text0" presStyleLbl="node1" presStyleIdx="3" presStyleCnt="6" custScaleX="24948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2A4661A-F4F8-4F61-9892-15CC41DB00FE}" type="pres">
      <dgm:prSet presAssocID="{5A495CE1-0133-46A8-8B2B-53212AD020BF}" presName="Name56" presStyleLbl="parChTrans1D2" presStyleIdx="3" presStyleCnt="5"/>
      <dgm:spPr/>
      <dgm:t>
        <a:bodyPr/>
        <a:lstStyle/>
        <a:p>
          <a:endParaRPr lang="es-CR"/>
        </a:p>
      </dgm:t>
    </dgm:pt>
    <dgm:pt modelId="{EF4C9D19-2D98-442E-9922-532D8DD62D50}" type="pres">
      <dgm:prSet presAssocID="{E7EF7402-3A84-4A5D-AB70-221C1F34039C}" presName="text0" presStyleLbl="node1" presStyleIdx="4" presStyleCnt="6" custScaleX="20827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EADF1C-99BD-4811-95F1-E6A729AF4047}" type="pres">
      <dgm:prSet presAssocID="{1413AA65-ABC6-4EFF-AD17-45940868224A}" presName="Name56" presStyleLbl="parChTrans1D2" presStyleIdx="4" presStyleCnt="5"/>
      <dgm:spPr/>
      <dgm:t>
        <a:bodyPr/>
        <a:lstStyle/>
        <a:p>
          <a:endParaRPr lang="es-CR"/>
        </a:p>
      </dgm:t>
    </dgm:pt>
    <dgm:pt modelId="{D0FF3221-FB8B-49C1-957A-323505C97F69}" type="pres">
      <dgm:prSet presAssocID="{E6000148-063F-443B-9CDF-7FC6C64A2F4A}" presName="text0" presStyleLbl="node1" presStyleIdx="5" presStyleCnt="6" custScaleX="325481" custRadScaleRad="102637" custRadScaleInc="61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35FE1AB-3FA1-44D3-AA8A-C61ACC9424BD}" srcId="{6D619F32-6CD0-4C31-BEB3-7D2AA2539440}" destId="{E64B59B3-9B75-4006-A4AA-AADD547B7E5B}" srcOrd="0" destOrd="0" parTransId="{20832FA0-893A-4F5D-87CB-D8E92A7AB148}" sibTransId="{033C49D4-6058-4392-8B11-1F277666801B}"/>
    <dgm:cxn modelId="{62942CEE-BCE4-4198-9EBE-9B8E80F6F56F}" type="presOf" srcId="{5A495CE1-0133-46A8-8B2B-53212AD020BF}" destId="{82A4661A-F4F8-4F61-9892-15CC41DB00FE}" srcOrd="0" destOrd="0" presId="urn:microsoft.com/office/officeart/2008/layout/RadialCluster"/>
    <dgm:cxn modelId="{0920DC57-4D53-44D4-B61C-89A5CE30B872}" type="presOf" srcId="{1CA2FAE4-00D4-414E-A427-7995589D5375}" destId="{1F0F30B7-BD41-451D-A016-321CC783BFC8}" srcOrd="0" destOrd="0" presId="urn:microsoft.com/office/officeart/2008/layout/RadialCluster"/>
    <dgm:cxn modelId="{7F71E47B-8DAA-4630-9AD0-02987D1260FA}" srcId="{E64B59B3-9B75-4006-A4AA-AADD547B7E5B}" destId="{B4D7D4AB-3316-4B93-B429-E9926700E401}" srcOrd="1" destOrd="0" parTransId="{757B9D96-DCC9-4F9B-9AD3-EEB989EDB878}" sibTransId="{33F5D9E1-549A-42FA-929C-E20A793112B8}"/>
    <dgm:cxn modelId="{E525A556-497F-448A-B967-0F5AAA8D49D6}" type="presOf" srcId="{757B9D96-DCC9-4F9B-9AD3-EEB989EDB878}" destId="{00531952-2855-492C-8782-F5E9D2FBC709}" srcOrd="0" destOrd="0" presId="urn:microsoft.com/office/officeart/2008/layout/RadialCluster"/>
    <dgm:cxn modelId="{7EDC1DED-8697-44F5-88C4-2DA8BB5D94DA}" type="presOf" srcId="{E64B59B3-9B75-4006-A4AA-AADD547B7E5B}" destId="{9985837E-C4FD-47B3-B7E3-BFA6CA9E79CD}" srcOrd="0" destOrd="0" presId="urn:microsoft.com/office/officeart/2008/layout/RadialCluster"/>
    <dgm:cxn modelId="{4A4D2B51-639A-4CE6-86BD-023C7C7E978A}" srcId="{E64B59B3-9B75-4006-A4AA-AADD547B7E5B}" destId="{E7EF7402-3A84-4A5D-AB70-221C1F34039C}" srcOrd="3" destOrd="0" parTransId="{5A495CE1-0133-46A8-8B2B-53212AD020BF}" sibTransId="{41FBB459-FFB2-438E-93A0-054E39085340}"/>
    <dgm:cxn modelId="{29177D44-6E97-4890-AF93-67335B300FAF}" type="presOf" srcId="{BB45D60A-E1E5-4DAD-8C46-0CF83D3B64F4}" destId="{2B2193AC-3477-4A36-8714-280440F515E0}" srcOrd="0" destOrd="0" presId="urn:microsoft.com/office/officeart/2008/layout/RadialCluster"/>
    <dgm:cxn modelId="{87FDACDC-CF0B-4BA4-8271-F08780D271A3}" type="presOf" srcId="{6D619F32-6CD0-4C31-BEB3-7D2AA2539440}" destId="{27B4DE82-D497-49B9-B595-37CA57A67D6F}" srcOrd="0" destOrd="0" presId="urn:microsoft.com/office/officeart/2008/layout/RadialCluster"/>
    <dgm:cxn modelId="{40E6EDB0-85BA-4B35-872C-41AF3E5254EB}" type="presOf" srcId="{791FB08C-8370-499E-8607-9852453108D4}" destId="{A83119AF-7B1B-4924-A941-9BA9EA489003}" srcOrd="0" destOrd="0" presId="urn:microsoft.com/office/officeart/2008/layout/RadialCluster"/>
    <dgm:cxn modelId="{B8D4F00B-33E1-4F99-B927-0EA705FCC167}" srcId="{E64B59B3-9B75-4006-A4AA-AADD547B7E5B}" destId="{E6000148-063F-443B-9CDF-7FC6C64A2F4A}" srcOrd="4" destOrd="0" parTransId="{1413AA65-ABC6-4EFF-AD17-45940868224A}" sibTransId="{13CA6629-CFAB-4C65-BE7E-11B2EB5F999C}"/>
    <dgm:cxn modelId="{91494400-3BCF-401C-96D9-67B49591C603}" type="presOf" srcId="{E6000148-063F-443B-9CDF-7FC6C64A2F4A}" destId="{D0FF3221-FB8B-49C1-957A-323505C97F69}" srcOrd="0" destOrd="0" presId="urn:microsoft.com/office/officeart/2008/layout/RadialCluster"/>
    <dgm:cxn modelId="{36F742CE-1838-4B9D-B5BF-BBBB58357538}" type="presOf" srcId="{58E32882-0E26-4122-9B63-4151F7889143}" destId="{A07BFEA0-C5C0-4D09-8857-0D4DD389C9E9}" srcOrd="0" destOrd="0" presId="urn:microsoft.com/office/officeart/2008/layout/RadialCluster"/>
    <dgm:cxn modelId="{EDC35FB0-3D14-4FEC-9A0B-0256254519A7}" type="presOf" srcId="{B4D7D4AB-3316-4B93-B429-E9926700E401}" destId="{EB91B105-BBF7-4F5D-9E8D-86405D0C09AD}" srcOrd="0" destOrd="0" presId="urn:microsoft.com/office/officeart/2008/layout/RadialCluster"/>
    <dgm:cxn modelId="{5BB398DA-87BF-4785-92A7-9E7E51C19FA7}" srcId="{E64B59B3-9B75-4006-A4AA-AADD547B7E5B}" destId="{1CA2FAE4-00D4-414E-A427-7995589D5375}" srcOrd="0" destOrd="0" parTransId="{BB45D60A-E1E5-4DAD-8C46-0CF83D3B64F4}" sibTransId="{2F3585CD-0B32-4CDF-8BB8-E3822CEEE45D}"/>
    <dgm:cxn modelId="{4F0D2555-18CF-4899-B464-EF226365E7C9}" type="presOf" srcId="{1413AA65-ABC6-4EFF-AD17-45940868224A}" destId="{A5EADF1C-99BD-4811-95F1-E6A729AF4047}" srcOrd="0" destOrd="0" presId="urn:microsoft.com/office/officeart/2008/layout/RadialCluster"/>
    <dgm:cxn modelId="{947D1824-84C6-4227-9162-265373754FC1}" type="presOf" srcId="{E7EF7402-3A84-4A5D-AB70-221C1F34039C}" destId="{EF4C9D19-2D98-442E-9922-532D8DD62D50}" srcOrd="0" destOrd="0" presId="urn:microsoft.com/office/officeart/2008/layout/RadialCluster"/>
    <dgm:cxn modelId="{11A592EF-6949-40E7-8718-7A0448E062BC}" srcId="{E64B59B3-9B75-4006-A4AA-AADD547B7E5B}" destId="{58E32882-0E26-4122-9B63-4151F7889143}" srcOrd="2" destOrd="0" parTransId="{791FB08C-8370-499E-8607-9852453108D4}" sibTransId="{9E239E1D-835A-4825-9D86-C5D9BCB92818}"/>
    <dgm:cxn modelId="{F7C968CF-B4D2-42FE-A053-8620A932B049}" type="presParOf" srcId="{27B4DE82-D497-49B9-B595-37CA57A67D6F}" destId="{24F7FA24-DBA4-4005-83C3-E6FE46AE9675}" srcOrd="0" destOrd="0" presId="urn:microsoft.com/office/officeart/2008/layout/RadialCluster"/>
    <dgm:cxn modelId="{775D029D-5938-4BBE-8F85-192C61F9A47A}" type="presParOf" srcId="{24F7FA24-DBA4-4005-83C3-E6FE46AE9675}" destId="{9985837E-C4FD-47B3-B7E3-BFA6CA9E79CD}" srcOrd="0" destOrd="0" presId="urn:microsoft.com/office/officeart/2008/layout/RadialCluster"/>
    <dgm:cxn modelId="{5C5F7EFE-F0B7-482D-8D8E-7758F3B06CDD}" type="presParOf" srcId="{24F7FA24-DBA4-4005-83C3-E6FE46AE9675}" destId="{2B2193AC-3477-4A36-8714-280440F515E0}" srcOrd="1" destOrd="0" presId="urn:microsoft.com/office/officeart/2008/layout/RadialCluster"/>
    <dgm:cxn modelId="{320E582A-9EFE-46E0-937F-530D89BD5958}" type="presParOf" srcId="{24F7FA24-DBA4-4005-83C3-E6FE46AE9675}" destId="{1F0F30B7-BD41-451D-A016-321CC783BFC8}" srcOrd="2" destOrd="0" presId="urn:microsoft.com/office/officeart/2008/layout/RadialCluster"/>
    <dgm:cxn modelId="{21BE5E22-8047-4604-AA97-B28B64FA2256}" type="presParOf" srcId="{24F7FA24-DBA4-4005-83C3-E6FE46AE9675}" destId="{00531952-2855-492C-8782-F5E9D2FBC709}" srcOrd="3" destOrd="0" presId="urn:microsoft.com/office/officeart/2008/layout/RadialCluster"/>
    <dgm:cxn modelId="{183A018E-6933-4E4C-B579-45F61677B5EB}" type="presParOf" srcId="{24F7FA24-DBA4-4005-83C3-E6FE46AE9675}" destId="{EB91B105-BBF7-4F5D-9E8D-86405D0C09AD}" srcOrd="4" destOrd="0" presId="urn:microsoft.com/office/officeart/2008/layout/RadialCluster"/>
    <dgm:cxn modelId="{DBCB5F32-1E4D-4B7D-8920-36A2390109DE}" type="presParOf" srcId="{24F7FA24-DBA4-4005-83C3-E6FE46AE9675}" destId="{A83119AF-7B1B-4924-A941-9BA9EA489003}" srcOrd="5" destOrd="0" presId="urn:microsoft.com/office/officeart/2008/layout/RadialCluster"/>
    <dgm:cxn modelId="{B7E21AE6-7964-4DCE-83D0-4FE435E0F682}" type="presParOf" srcId="{24F7FA24-DBA4-4005-83C3-E6FE46AE9675}" destId="{A07BFEA0-C5C0-4D09-8857-0D4DD389C9E9}" srcOrd="6" destOrd="0" presId="urn:microsoft.com/office/officeart/2008/layout/RadialCluster"/>
    <dgm:cxn modelId="{8BE37322-7823-4435-AFF9-E94FB24ECB06}" type="presParOf" srcId="{24F7FA24-DBA4-4005-83C3-E6FE46AE9675}" destId="{82A4661A-F4F8-4F61-9892-15CC41DB00FE}" srcOrd="7" destOrd="0" presId="urn:microsoft.com/office/officeart/2008/layout/RadialCluster"/>
    <dgm:cxn modelId="{6E741E2F-54FF-415B-BCDD-E2EF0CD83E01}" type="presParOf" srcId="{24F7FA24-DBA4-4005-83C3-E6FE46AE9675}" destId="{EF4C9D19-2D98-442E-9922-532D8DD62D50}" srcOrd="8" destOrd="0" presId="urn:microsoft.com/office/officeart/2008/layout/RadialCluster"/>
    <dgm:cxn modelId="{95AA0C1F-4FD7-4989-8320-DCFDAA229D09}" type="presParOf" srcId="{24F7FA24-DBA4-4005-83C3-E6FE46AE9675}" destId="{A5EADF1C-99BD-4811-95F1-E6A729AF4047}" srcOrd="9" destOrd="0" presId="urn:microsoft.com/office/officeart/2008/layout/RadialCluster"/>
    <dgm:cxn modelId="{B9966E0A-E8F3-4541-8651-7902E4383AEE}" type="presParOf" srcId="{24F7FA24-DBA4-4005-83C3-E6FE46AE9675}" destId="{D0FF3221-FB8B-49C1-957A-323505C97F69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4DBC6-EA9D-4D68-998E-4178650F2A0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649E49A5-65C5-4E8E-94F8-41014FFB8376}">
      <dgm:prSet phldrT="[Texto]"/>
      <dgm:spPr/>
      <dgm:t>
        <a:bodyPr/>
        <a:lstStyle/>
        <a:p>
          <a:r>
            <a:rPr lang="es-CR" dirty="0" smtClean="0"/>
            <a:t>SAI</a:t>
          </a:r>
          <a:endParaRPr lang="es-CR" dirty="0"/>
        </a:p>
      </dgm:t>
    </dgm:pt>
    <dgm:pt modelId="{B3366D9A-E446-428D-B704-A1E92EF71A8A}" type="parTrans" cxnId="{C584B73C-4FD9-400B-BCBC-A9E2CE941747}">
      <dgm:prSet/>
      <dgm:spPr/>
      <dgm:t>
        <a:bodyPr/>
        <a:lstStyle/>
        <a:p>
          <a:endParaRPr lang="es-CR"/>
        </a:p>
      </dgm:t>
    </dgm:pt>
    <dgm:pt modelId="{79725BB2-4E5A-4D33-878A-13C9B0931B01}" type="sibTrans" cxnId="{C584B73C-4FD9-400B-BCBC-A9E2CE941747}">
      <dgm:prSet/>
      <dgm:spPr/>
      <dgm:t>
        <a:bodyPr/>
        <a:lstStyle/>
        <a:p>
          <a:endParaRPr lang="es-CR"/>
        </a:p>
      </dgm:t>
    </dgm:pt>
    <dgm:pt modelId="{1C35464C-6AE9-4014-985B-815182F95E63}">
      <dgm:prSet phldrT="[Texto]"/>
      <dgm:spPr/>
      <dgm:t>
        <a:bodyPr/>
        <a:lstStyle/>
        <a:p>
          <a:r>
            <a:rPr lang="es-CR" dirty="0" smtClean="0"/>
            <a:t>Archivos de gestión</a:t>
          </a:r>
          <a:endParaRPr lang="es-CR" dirty="0"/>
        </a:p>
      </dgm:t>
    </dgm:pt>
    <dgm:pt modelId="{BB5182AC-1F09-4B6D-A2AA-07E87FFCA874}" type="parTrans" cxnId="{64F05633-A5AB-47B9-85AD-B9A24C88080F}">
      <dgm:prSet/>
      <dgm:spPr/>
      <dgm:t>
        <a:bodyPr/>
        <a:lstStyle/>
        <a:p>
          <a:endParaRPr lang="es-CR"/>
        </a:p>
      </dgm:t>
    </dgm:pt>
    <dgm:pt modelId="{2DAB7DB6-A60E-4666-8631-B18C22C8964F}" type="sibTrans" cxnId="{64F05633-A5AB-47B9-85AD-B9A24C88080F}">
      <dgm:prSet/>
      <dgm:spPr/>
      <dgm:t>
        <a:bodyPr/>
        <a:lstStyle/>
        <a:p>
          <a:endParaRPr lang="es-CR"/>
        </a:p>
      </dgm:t>
    </dgm:pt>
    <dgm:pt modelId="{DE1D4308-F5FC-4F32-BF0A-D2CD86C94528}">
      <dgm:prSet phldrT="[Texto]"/>
      <dgm:spPr/>
      <dgm:t>
        <a:bodyPr/>
        <a:lstStyle/>
        <a:p>
          <a:r>
            <a:rPr lang="es-CR" dirty="0" smtClean="0"/>
            <a:t>Fondo documental</a:t>
          </a:r>
          <a:endParaRPr lang="es-CR" dirty="0"/>
        </a:p>
      </dgm:t>
    </dgm:pt>
    <dgm:pt modelId="{93605C70-1B19-47A6-AEFA-83771479C957}" type="parTrans" cxnId="{405ADBE9-B759-43F6-80C4-61F4DBAA434D}">
      <dgm:prSet/>
      <dgm:spPr/>
      <dgm:t>
        <a:bodyPr/>
        <a:lstStyle/>
        <a:p>
          <a:endParaRPr lang="es-CR"/>
        </a:p>
      </dgm:t>
    </dgm:pt>
    <dgm:pt modelId="{00700D0F-3197-4DB1-9335-D0B496E66C56}" type="sibTrans" cxnId="{405ADBE9-B759-43F6-80C4-61F4DBAA434D}">
      <dgm:prSet/>
      <dgm:spPr/>
      <dgm:t>
        <a:bodyPr/>
        <a:lstStyle/>
        <a:p>
          <a:endParaRPr lang="es-CR"/>
        </a:p>
      </dgm:t>
    </dgm:pt>
    <dgm:pt modelId="{074F1E66-0B1E-4FD5-B704-34931EA5F854}">
      <dgm:prSet phldrT="[Texto]"/>
      <dgm:spPr/>
      <dgm:t>
        <a:bodyPr/>
        <a:lstStyle/>
        <a:p>
          <a:r>
            <a:rPr lang="es-CR" dirty="0" smtClean="0"/>
            <a:t>Archivo central</a:t>
          </a:r>
          <a:endParaRPr lang="es-CR" dirty="0"/>
        </a:p>
      </dgm:t>
    </dgm:pt>
    <dgm:pt modelId="{45902E42-7BDB-414C-BD8E-C95E68ADB86F}" type="parTrans" cxnId="{58253399-69C1-4BD3-A30B-4DFD92F645FC}">
      <dgm:prSet/>
      <dgm:spPr/>
      <dgm:t>
        <a:bodyPr/>
        <a:lstStyle/>
        <a:p>
          <a:endParaRPr lang="es-CR"/>
        </a:p>
      </dgm:t>
    </dgm:pt>
    <dgm:pt modelId="{9A31FF88-4395-4D73-BBF3-F7AE1AA00083}" type="sibTrans" cxnId="{58253399-69C1-4BD3-A30B-4DFD92F645FC}">
      <dgm:prSet/>
      <dgm:spPr/>
      <dgm:t>
        <a:bodyPr/>
        <a:lstStyle/>
        <a:p>
          <a:endParaRPr lang="es-CR"/>
        </a:p>
      </dgm:t>
    </dgm:pt>
    <dgm:pt modelId="{8FAB09B8-AF99-445B-A4F0-AC23BEB63D57}">
      <dgm:prSet phldrT="[Texto]"/>
      <dgm:spPr/>
      <dgm:t>
        <a:bodyPr/>
        <a:lstStyle/>
        <a:p>
          <a:r>
            <a:rPr lang="es-CR" dirty="0" smtClean="0"/>
            <a:t>Institución</a:t>
          </a:r>
          <a:endParaRPr lang="es-CR" dirty="0"/>
        </a:p>
      </dgm:t>
    </dgm:pt>
    <dgm:pt modelId="{6FDC7D64-48FD-4104-84A2-4ED48A24BC0F}" type="parTrans" cxnId="{C123CD4B-C86F-49D1-819A-F3A8FB3626E7}">
      <dgm:prSet/>
      <dgm:spPr/>
      <dgm:t>
        <a:bodyPr/>
        <a:lstStyle/>
        <a:p>
          <a:endParaRPr lang="es-CR"/>
        </a:p>
      </dgm:t>
    </dgm:pt>
    <dgm:pt modelId="{C49EBFC8-5C66-4058-81FA-871006446AFA}" type="sibTrans" cxnId="{C123CD4B-C86F-49D1-819A-F3A8FB3626E7}">
      <dgm:prSet/>
      <dgm:spPr/>
      <dgm:t>
        <a:bodyPr/>
        <a:lstStyle/>
        <a:p>
          <a:endParaRPr lang="es-CR"/>
        </a:p>
      </dgm:t>
    </dgm:pt>
    <dgm:pt modelId="{629909E4-87A1-4CBD-B4B2-C089F00818B8}" type="pres">
      <dgm:prSet presAssocID="{3EC4DBC6-EA9D-4D68-998E-4178650F2A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1EF99D4-A6C6-499E-A374-1686A45E6BEB}" type="pres">
      <dgm:prSet presAssocID="{3EC4DBC6-EA9D-4D68-998E-4178650F2A02}" presName="cycle" presStyleCnt="0"/>
      <dgm:spPr/>
    </dgm:pt>
    <dgm:pt modelId="{5E9C5FB6-3947-40A8-BC12-7AA3FFD1ACF8}" type="pres">
      <dgm:prSet presAssocID="{649E49A5-65C5-4E8E-94F8-41014FFB837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197182F-7B2D-4BB5-917D-1136E42554CA}" type="pres">
      <dgm:prSet presAssocID="{79725BB2-4E5A-4D33-878A-13C9B0931B01}" presName="sibTransFirstNode" presStyleLbl="bgShp" presStyleIdx="0" presStyleCnt="1"/>
      <dgm:spPr/>
      <dgm:t>
        <a:bodyPr/>
        <a:lstStyle/>
        <a:p>
          <a:endParaRPr lang="es-CR"/>
        </a:p>
      </dgm:t>
    </dgm:pt>
    <dgm:pt modelId="{1B899F7A-3AF4-4361-84C6-79606673DC84}" type="pres">
      <dgm:prSet presAssocID="{1C35464C-6AE9-4014-985B-815182F95E63}" presName="nodeFollowingNodes" presStyleLbl="node1" presStyleIdx="1" presStyleCnt="5" custScaleX="14675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5AEA69F-DFDB-4514-BAF6-D92572673C56}" type="pres">
      <dgm:prSet presAssocID="{DE1D4308-F5FC-4F32-BF0A-D2CD86C94528}" presName="nodeFollowingNodes" presStyleLbl="node1" presStyleIdx="2" presStyleCnt="5" custScaleX="165003" custRadScaleRad="156746" custRadScaleInc="-4174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5097E2E-F0F1-4643-B67D-BE99313F1560}" type="pres">
      <dgm:prSet presAssocID="{074F1E66-0B1E-4FD5-B704-34931EA5F854}" presName="nodeFollowingNodes" presStyleLbl="node1" presStyleIdx="3" presStyleCnt="5" custScaleX="138999" custRadScaleRad="153605" custRadScaleInc="401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FDA3C24-80C2-403C-BB1A-C1ED28FE84E9}" type="pres">
      <dgm:prSet presAssocID="{8FAB09B8-AF99-445B-A4F0-AC23BEB63D57}" presName="nodeFollowingNodes" presStyleLbl="node1" presStyleIdx="4" presStyleCnt="5" custScaleX="14985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42DF528-BBD7-4968-A79E-C88C7B388168}" type="presOf" srcId="{DE1D4308-F5FC-4F32-BF0A-D2CD86C94528}" destId="{25AEA69F-DFDB-4514-BAF6-D92572673C56}" srcOrd="0" destOrd="0" presId="urn:microsoft.com/office/officeart/2005/8/layout/cycle3"/>
    <dgm:cxn modelId="{BCE41F65-D1D7-48B8-B5B6-9AD377BCD799}" type="presOf" srcId="{8FAB09B8-AF99-445B-A4F0-AC23BEB63D57}" destId="{CFDA3C24-80C2-403C-BB1A-C1ED28FE84E9}" srcOrd="0" destOrd="0" presId="urn:microsoft.com/office/officeart/2005/8/layout/cycle3"/>
    <dgm:cxn modelId="{58253399-69C1-4BD3-A30B-4DFD92F645FC}" srcId="{3EC4DBC6-EA9D-4D68-998E-4178650F2A02}" destId="{074F1E66-0B1E-4FD5-B704-34931EA5F854}" srcOrd="3" destOrd="0" parTransId="{45902E42-7BDB-414C-BD8E-C95E68ADB86F}" sibTransId="{9A31FF88-4395-4D73-BBF3-F7AE1AA00083}"/>
    <dgm:cxn modelId="{C584B73C-4FD9-400B-BCBC-A9E2CE941747}" srcId="{3EC4DBC6-EA9D-4D68-998E-4178650F2A02}" destId="{649E49A5-65C5-4E8E-94F8-41014FFB8376}" srcOrd="0" destOrd="0" parTransId="{B3366D9A-E446-428D-B704-A1E92EF71A8A}" sibTransId="{79725BB2-4E5A-4D33-878A-13C9B0931B01}"/>
    <dgm:cxn modelId="{17028B2E-07E8-4EC6-BD4D-897D05164DBA}" type="presOf" srcId="{649E49A5-65C5-4E8E-94F8-41014FFB8376}" destId="{5E9C5FB6-3947-40A8-BC12-7AA3FFD1ACF8}" srcOrd="0" destOrd="0" presId="urn:microsoft.com/office/officeart/2005/8/layout/cycle3"/>
    <dgm:cxn modelId="{C123CD4B-C86F-49D1-819A-F3A8FB3626E7}" srcId="{3EC4DBC6-EA9D-4D68-998E-4178650F2A02}" destId="{8FAB09B8-AF99-445B-A4F0-AC23BEB63D57}" srcOrd="4" destOrd="0" parTransId="{6FDC7D64-48FD-4104-84A2-4ED48A24BC0F}" sibTransId="{C49EBFC8-5C66-4058-81FA-871006446AFA}"/>
    <dgm:cxn modelId="{A152BDCD-3EE4-4741-9713-5FCA5C5AC24D}" type="presOf" srcId="{3EC4DBC6-EA9D-4D68-998E-4178650F2A02}" destId="{629909E4-87A1-4CBD-B4B2-C089F00818B8}" srcOrd="0" destOrd="0" presId="urn:microsoft.com/office/officeart/2005/8/layout/cycle3"/>
    <dgm:cxn modelId="{405ADBE9-B759-43F6-80C4-61F4DBAA434D}" srcId="{3EC4DBC6-EA9D-4D68-998E-4178650F2A02}" destId="{DE1D4308-F5FC-4F32-BF0A-D2CD86C94528}" srcOrd="2" destOrd="0" parTransId="{93605C70-1B19-47A6-AEFA-83771479C957}" sibTransId="{00700D0F-3197-4DB1-9335-D0B496E66C56}"/>
    <dgm:cxn modelId="{6F16EEBC-CF12-43F0-AF54-B9035FBE1A1B}" type="presOf" srcId="{074F1E66-0B1E-4FD5-B704-34931EA5F854}" destId="{45097E2E-F0F1-4643-B67D-BE99313F1560}" srcOrd="0" destOrd="0" presId="urn:microsoft.com/office/officeart/2005/8/layout/cycle3"/>
    <dgm:cxn modelId="{3C63577B-E0A2-45C3-8D59-2313B37A702B}" type="presOf" srcId="{1C35464C-6AE9-4014-985B-815182F95E63}" destId="{1B899F7A-3AF4-4361-84C6-79606673DC84}" srcOrd="0" destOrd="0" presId="urn:microsoft.com/office/officeart/2005/8/layout/cycle3"/>
    <dgm:cxn modelId="{64F05633-A5AB-47B9-85AD-B9A24C88080F}" srcId="{3EC4DBC6-EA9D-4D68-998E-4178650F2A02}" destId="{1C35464C-6AE9-4014-985B-815182F95E63}" srcOrd="1" destOrd="0" parTransId="{BB5182AC-1F09-4B6D-A2AA-07E87FFCA874}" sibTransId="{2DAB7DB6-A60E-4666-8631-B18C22C8964F}"/>
    <dgm:cxn modelId="{1B6F5066-AB24-45B2-8AA6-153BAC4947CE}" type="presOf" srcId="{79725BB2-4E5A-4D33-878A-13C9B0931B01}" destId="{4197182F-7B2D-4BB5-917D-1136E42554CA}" srcOrd="0" destOrd="0" presId="urn:microsoft.com/office/officeart/2005/8/layout/cycle3"/>
    <dgm:cxn modelId="{5E47C1F1-C5FF-4ECD-86BC-9D7F0D873BFF}" type="presParOf" srcId="{629909E4-87A1-4CBD-B4B2-C089F00818B8}" destId="{61EF99D4-A6C6-499E-A374-1686A45E6BEB}" srcOrd="0" destOrd="0" presId="urn:microsoft.com/office/officeart/2005/8/layout/cycle3"/>
    <dgm:cxn modelId="{9662B0EC-8DB0-421C-BEB5-C15022E93464}" type="presParOf" srcId="{61EF99D4-A6C6-499E-A374-1686A45E6BEB}" destId="{5E9C5FB6-3947-40A8-BC12-7AA3FFD1ACF8}" srcOrd="0" destOrd="0" presId="urn:microsoft.com/office/officeart/2005/8/layout/cycle3"/>
    <dgm:cxn modelId="{3183E990-C62D-4593-9A51-58D38C51250C}" type="presParOf" srcId="{61EF99D4-A6C6-499E-A374-1686A45E6BEB}" destId="{4197182F-7B2D-4BB5-917D-1136E42554CA}" srcOrd="1" destOrd="0" presId="urn:microsoft.com/office/officeart/2005/8/layout/cycle3"/>
    <dgm:cxn modelId="{F9850A0E-28D6-4573-B012-0EAFB001121A}" type="presParOf" srcId="{61EF99D4-A6C6-499E-A374-1686A45E6BEB}" destId="{1B899F7A-3AF4-4361-84C6-79606673DC84}" srcOrd="2" destOrd="0" presId="urn:microsoft.com/office/officeart/2005/8/layout/cycle3"/>
    <dgm:cxn modelId="{54EC14EB-1937-4523-B54F-53A59E2D2450}" type="presParOf" srcId="{61EF99D4-A6C6-499E-A374-1686A45E6BEB}" destId="{25AEA69F-DFDB-4514-BAF6-D92572673C56}" srcOrd="3" destOrd="0" presId="urn:microsoft.com/office/officeart/2005/8/layout/cycle3"/>
    <dgm:cxn modelId="{C1DE7455-7BF3-4661-AA62-0CD8E2C48A66}" type="presParOf" srcId="{61EF99D4-A6C6-499E-A374-1686A45E6BEB}" destId="{45097E2E-F0F1-4643-B67D-BE99313F1560}" srcOrd="4" destOrd="0" presId="urn:microsoft.com/office/officeart/2005/8/layout/cycle3"/>
    <dgm:cxn modelId="{E9635659-C00E-4C28-9A9C-F23A5AADD5B0}" type="presParOf" srcId="{61EF99D4-A6C6-499E-A374-1686A45E6BEB}" destId="{CFDA3C24-80C2-403C-BB1A-C1ED28FE84E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5C721-B827-4C22-B21A-87D52E0B1BB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213D2E4-23A7-4900-BF20-035A5442C6CD}">
      <dgm:prSet phldrT="[Texto]"/>
      <dgm:spPr/>
      <dgm:t>
        <a:bodyPr/>
        <a:lstStyle/>
        <a:p>
          <a:r>
            <a:rPr lang="es-CR" dirty="0" smtClean="0"/>
            <a:t>Planificación de tres etapas</a:t>
          </a:r>
          <a:endParaRPr lang="es-CR" dirty="0"/>
        </a:p>
      </dgm:t>
    </dgm:pt>
    <dgm:pt modelId="{09E8B911-DB34-4A92-B26F-73A8B2554773}" type="parTrans" cxnId="{1443F633-A0A3-49E4-8A0D-A7955E3248B1}">
      <dgm:prSet/>
      <dgm:spPr/>
      <dgm:t>
        <a:bodyPr/>
        <a:lstStyle/>
        <a:p>
          <a:endParaRPr lang="es-CR"/>
        </a:p>
      </dgm:t>
    </dgm:pt>
    <dgm:pt modelId="{4531E083-E467-439D-8CB8-066B2C11AB65}" type="sibTrans" cxnId="{1443F633-A0A3-49E4-8A0D-A7955E3248B1}">
      <dgm:prSet/>
      <dgm:spPr/>
      <dgm:t>
        <a:bodyPr/>
        <a:lstStyle/>
        <a:p>
          <a:endParaRPr lang="es-CR"/>
        </a:p>
      </dgm:t>
    </dgm:pt>
    <dgm:pt modelId="{DE6D2997-5C51-4B35-926A-CABD9C58A92E}">
      <dgm:prSet phldrT="[Texto]"/>
      <dgm:spPr/>
      <dgm:t>
        <a:bodyPr/>
        <a:lstStyle/>
        <a:p>
          <a:r>
            <a:rPr lang="es-CR" dirty="0" smtClean="0"/>
            <a:t>Proyecto</a:t>
          </a:r>
          <a:endParaRPr lang="es-CR" dirty="0"/>
        </a:p>
      </dgm:t>
    </dgm:pt>
    <dgm:pt modelId="{0C86CF0C-895D-4F3F-95F8-060E8616BF90}" type="parTrans" cxnId="{05B36E2B-4181-46A3-9972-1ABF7B1C8D7C}">
      <dgm:prSet/>
      <dgm:spPr/>
      <dgm:t>
        <a:bodyPr/>
        <a:lstStyle/>
        <a:p>
          <a:endParaRPr lang="es-CR"/>
        </a:p>
      </dgm:t>
    </dgm:pt>
    <dgm:pt modelId="{4BBC3A68-D87C-459F-92BB-AC03F3EED1AA}" type="sibTrans" cxnId="{05B36E2B-4181-46A3-9972-1ABF7B1C8D7C}">
      <dgm:prSet/>
      <dgm:spPr/>
      <dgm:t>
        <a:bodyPr/>
        <a:lstStyle/>
        <a:p>
          <a:endParaRPr lang="es-CR"/>
        </a:p>
      </dgm:t>
    </dgm:pt>
    <dgm:pt modelId="{0B25FC17-A9DB-464B-9015-6DF6652620E4}">
      <dgm:prSet phldrT="[Texto]"/>
      <dgm:spPr/>
      <dgm:t>
        <a:bodyPr/>
        <a:lstStyle/>
        <a:p>
          <a:r>
            <a:rPr lang="es-CR" dirty="0" smtClean="0"/>
            <a:t>Diagnóstico</a:t>
          </a:r>
          <a:endParaRPr lang="es-CR" dirty="0"/>
        </a:p>
      </dgm:t>
    </dgm:pt>
    <dgm:pt modelId="{EF85CED8-B15A-4452-B2B6-18E312D1249F}" type="parTrans" cxnId="{09C47E13-45B4-42D8-BE81-B47DF9BB106E}">
      <dgm:prSet/>
      <dgm:spPr/>
      <dgm:t>
        <a:bodyPr/>
        <a:lstStyle/>
        <a:p>
          <a:endParaRPr lang="es-CR"/>
        </a:p>
      </dgm:t>
    </dgm:pt>
    <dgm:pt modelId="{CADB8DA1-973E-4B4D-9A09-49AFD67EDF54}" type="sibTrans" cxnId="{09C47E13-45B4-42D8-BE81-B47DF9BB106E}">
      <dgm:prSet/>
      <dgm:spPr/>
      <dgm:t>
        <a:bodyPr/>
        <a:lstStyle/>
        <a:p>
          <a:endParaRPr lang="es-CR"/>
        </a:p>
      </dgm:t>
    </dgm:pt>
    <dgm:pt modelId="{C949DEBA-FD40-43B5-B17D-069DE0CC9125}">
      <dgm:prSet phldrT="[Texto]"/>
      <dgm:spPr/>
      <dgm:t>
        <a:bodyPr/>
        <a:lstStyle/>
        <a:p>
          <a:r>
            <a:rPr lang="es-CR" dirty="0" smtClean="0"/>
            <a:t>Implementación</a:t>
          </a:r>
          <a:endParaRPr lang="es-CR" dirty="0"/>
        </a:p>
      </dgm:t>
    </dgm:pt>
    <dgm:pt modelId="{48DB9505-3C8F-49A9-96C6-36F61AAA5B27}" type="parTrans" cxnId="{A51B2D22-A532-47A9-8D96-52C4109AF5AD}">
      <dgm:prSet/>
      <dgm:spPr/>
      <dgm:t>
        <a:bodyPr/>
        <a:lstStyle/>
        <a:p>
          <a:endParaRPr lang="es-CR"/>
        </a:p>
      </dgm:t>
    </dgm:pt>
    <dgm:pt modelId="{390BA5DC-7D99-407D-B846-D4030A509B4B}" type="sibTrans" cxnId="{A51B2D22-A532-47A9-8D96-52C4109AF5AD}">
      <dgm:prSet/>
      <dgm:spPr/>
      <dgm:t>
        <a:bodyPr/>
        <a:lstStyle/>
        <a:p>
          <a:endParaRPr lang="es-CR"/>
        </a:p>
      </dgm:t>
    </dgm:pt>
    <dgm:pt modelId="{619AD79C-F2E1-4C3D-8844-2D2CB62BB6E6}" type="pres">
      <dgm:prSet presAssocID="{0C85C721-B827-4C22-B21A-87D52E0B1B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A1137F3-F422-444E-9366-064DA7E215AF}" type="pres">
      <dgm:prSet presAssocID="{E213D2E4-23A7-4900-BF20-035A5442C6CD}" presName="node" presStyleLbl="node1" presStyleIdx="0" presStyleCnt="4" custScaleX="186564" custScaleY="11887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CB0984E-7D7A-40E0-9A02-3E0808ED93B1}" type="pres">
      <dgm:prSet presAssocID="{4531E083-E467-439D-8CB8-066B2C11AB65}" presName="sibTrans" presStyleLbl="sibTrans2D1" presStyleIdx="0" presStyleCnt="4"/>
      <dgm:spPr/>
      <dgm:t>
        <a:bodyPr/>
        <a:lstStyle/>
        <a:p>
          <a:endParaRPr lang="es-CR"/>
        </a:p>
      </dgm:t>
    </dgm:pt>
    <dgm:pt modelId="{11FF47E9-B19C-4ED4-9AE9-CE56B0A2A993}" type="pres">
      <dgm:prSet presAssocID="{4531E083-E467-439D-8CB8-066B2C11AB65}" presName="connectorText" presStyleLbl="sibTrans2D1" presStyleIdx="0" presStyleCnt="4"/>
      <dgm:spPr/>
      <dgm:t>
        <a:bodyPr/>
        <a:lstStyle/>
        <a:p>
          <a:endParaRPr lang="es-CR"/>
        </a:p>
      </dgm:t>
    </dgm:pt>
    <dgm:pt modelId="{6931F61E-4AFA-4B33-B81B-3FE00BA984CB}" type="pres">
      <dgm:prSet presAssocID="{DE6D2997-5C51-4B35-926A-CABD9C58A9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521EF96-3390-4856-831F-8496BECB833F}" type="pres">
      <dgm:prSet presAssocID="{4BBC3A68-D87C-459F-92BB-AC03F3EED1AA}" presName="sibTrans" presStyleLbl="sibTrans2D1" presStyleIdx="1" presStyleCnt="4"/>
      <dgm:spPr/>
      <dgm:t>
        <a:bodyPr/>
        <a:lstStyle/>
        <a:p>
          <a:endParaRPr lang="es-CR"/>
        </a:p>
      </dgm:t>
    </dgm:pt>
    <dgm:pt modelId="{4A9F440F-04FE-4A3A-A83B-6491099BCF1F}" type="pres">
      <dgm:prSet presAssocID="{4BBC3A68-D87C-459F-92BB-AC03F3EED1AA}" presName="connectorText" presStyleLbl="sibTrans2D1" presStyleIdx="1" presStyleCnt="4"/>
      <dgm:spPr/>
      <dgm:t>
        <a:bodyPr/>
        <a:lstStyle/>
        <a:p>
          <a:endParaRPr lang="es-CR"/>
        </a:p>
      </dgm:t>
    </dgm:pt>
    <dgm:pt modelId="{06A40410-CFE1-4049-8950-CD6817A4C362}" type="pres">
      <dgm:prSet presAssocID="{C949DEBA-FD40-43B5-B17D-069DE0CC9125}" presName="node" presStyleLbl="node1" presStyleIdx="2" presStyleCnt="4" custScaleX="13816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A254A88-37AF-4697-8501-E5E889E661DE}" type="pres">
      <dgm:prSet presAssocID="{390BA5DC-7D99-407D-B846-D4030A509B4B}" presName="sibTrans" presStyleLbl="sibTrans2D1" presStyleIdx="2" presStyleCnt="4"/>
      <dgm:spPr/>
      <dgm:t>
        <a:bodyPr/>
        <a:lstStyle/>
        <a:p>
          <a:endParaRPr lang="es-CR"/>
        </a:p>
      </dgm:t>
    </dgm:pt>
    <dgm:pt modelId="{05917E1E-4D89-4709-8F7F-C31AC62A3CCD}" type="pres">
      <dgm:prSet presAssocID="{390BA5DC-7D99-407D-B846-D4030A509B4B}" presName="connectorText" presStyleLbl="sibTrans2D1" presStyleIdx="2" presStyleCnt="4"/>
      <dgm:spPr/>
      <dgm:t>
        <a:bodyPr/>
        <a:lstStyle/>
        <a:p>
          <a:endParaRPr lang="es-CR"/>
        </a:p>
      </dgm:t>
    </dgm:pt>
    <dgm:pt modelId="{7EF80302-A4BC-44C0-8A4C-5B3F6BC5C841}" type="pres">
      <dgm:prSet presAssocID="{0B25FC17-A9DB-464B-9015-6DF6652620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384708D-6C62-4FEC-B154-49A1B4FCAB23}" type="pres">
      <dgm:prSet presAssocID="{CADB8DA1-973E-4B4D-9A09-49AFD67EDF54}" presName="sibTrans" presStyleLbl="sibTrans2D1" presStyleIdx="3" presStyleCnt="4"/>
      <dgm:spPr/>
      <dgm:t>
        <a:bodyPr/>
        <a:lstStyle/>
        <a:p>
          <a:endParaRPr lang="es-CR"/>
        </a:p>
      </dgm:t>
    </dgm:pt>
    <dgm:pt modelId="{7179D5F1-6FF8-4432-84C5-3A0C5533E3F7}" type="pres">
      <dgm:prSet presAssocID="{CADB8DA1-973E-4B4D-9A09-49AFD67EDF54}" presName="connectorText" presStyleLbl="sibTrans2D1" presStyleIdx="3" presStyleCnt="4"/>
      <dgm:spPr/>
      <dgm:t>
        <a:bodyPr/>
        <a:lstStyle/>
        <a:p>
          <a:endParaRPr lang="es-CR"/>
        </a:p>
      </dgm:t>
    </dgm:pt>
  </dgm:ptLst>
  <dgm:cxnLst>
    <dgm:cxn modelId="{F97D161F-494B-4D4A-B5CE-0525C25A8ED6}" type="presOf" srcId="{4BBC3A68-D87C-459F-92BB-AC03F3EED1AA}" destId="{2521EF96-3390-4856-831F-8496BECB833F}" srcOrd="0" destOrd="0" presId="urn:microsoft.com/office/officeart/2005/8/layout/cycle7"/>
    <dgm:cxn modelId="{1995C329-CF19-4B16-A91D-53877804B37E}" type="presOf" srcId="{CADB8DA1-973E-4B4D-9A09-49AFD67EDF54}" destId="{7179D5F1-6FF8-4432-84C5-3A0C5533E3F7}" srcOrd="1" destOrd="0" presId="urn:microsoft.com/office/officeart/2005/8/layout/cycle7"/>
    <dgm:cxn modelId="{09C47E13-45B4-42D8-BE81-B47DF9BB106E}" srcId="{0C85C721-B827-4C22-B21A-87D52E0B1BB0}" destId="{0B25FC17-A9DB-464B-9015-6DF6652620E4}" srcOrd="3" destOrd="0" parTransId="{EF85CED8-B15A-4452-B2B6-18E312D1249F}" sibTransId="{CADB8DA1-973E-4B4D-9A09-49AFD67EDF54}"/>
    <dgm:cxn modelId="{529A6E5E-D4D1-4C84-A239-CFBDE2A11A6D}" type="presOf" srcId="{DE6D2997-5C51-4B35-926A-CABD9C58A92E}" destId="{6931F61E-4AFA-4B33-B81B-3FE00BA984CB}" srcOrd="0" destOrd="0" presId="urn:microsoft.com/office/officeart/2005/8/layout/cycle7"/>
    <dgm:cxn modelId="{889FB35A-D05A-4A54-B5C7-260674E7CC2B}" type="presOf" srcId="{4531E083-E467-439D-8CB8-066B2C11AB65}" destId="{11FF47E9-B19C-4ED4-9AE9-CE56B0A2A993}" srcOrd="1" destOrd="0" presId="urn:microsoft.com/office/officeart/2005/8/layout/cycle7"/>
    <dgm:cxn modelId="{1443F633-A0A3-49E4-8A0D-A7955E3248B1}" srcId="{0C85C721-B827-4C22-B21A-87D52E0B1BB0}" destId="{E213D2E4-23A7-4900-BF20-035A5442C6CD}" srcOrd="0" destOrd="0" parTransId="{09E8B911-DB34-4A92-B26F-73A8B2554773}" sibTransId="{4531E083-E467-439D-8CB8-066B2C11AB65}"/>
    <dgm:cxn modelId="{3CAB35D7-F4D0-4E2F-81FC-ED16CB8E9468}" type="presOf" srcId="{CADB8DA1-973E-4B4D-9A09-49AFD67EDF54}" destId="{4384708D-6C62-4FEC-B154-49A1B4FCAB23}" srcOrd="0" destOrd="0" presId="urn:microsoft.com/office/officeart/2005/8/layout/cycle7"/>
    <dgm:cxn modelId="{54149327-2B60-445B-8638-0F72517DB331}" type="presOf" srcId="{4BBC3A68-D87C-459F-92BB-AC03F3EED1AA}" destId="{4A9F440F-04FE-4A3A-A83B-6491099BCF1F}" srcOrd="1" destOrd="0" presId="urn:microsoft.com/office/officeart/2005/8/layout/cycle7"/>
    <dgm:cxn modelId="{9E4DE4DD-FBEC-4BF1-B3EF-CF29892B628A}" type="presOf" srcId="{390BA5DC-7D99-407D-B846-D4030A509B4B}" destId="{DA254A88-37AF-4697-8501-E5E889E661DE}" srcOrd="0" destOrd="0" presId="urn:microsoft.com/office/officeart/2005/8/layout/cycle7"/>
    <dgm:cxn modelId="{BA2D8E12-6A86-42A2-BDED-911A2E64FD5C}" type="presOf" srcId="{0B25FC17-A9DB-464B-9015-6DF6652620E4}" destId="{7EF80302-A4BC-44C0-8A4C-5B3F6BC5C841}" srcOrd="0" destOrd="0" presId="urn:microsoft.com/office/officeart/2005/8/layout/cycle7"/>
    <dgm:cxn modelId="{A51B2D22-A532-47A9-8D96-52C4109AF5AD}" srcId="{0C85C721-B827-4C22-B21A-87D52E0B1BB0}" destId="{C949DEBA-FD40-43B5-B17D-069DE0CC9125}" srcOrd="2" destOrd="0" parTransId="{48DB9505-3C8F-49A9-96C6-36F61AAA5B27}" sibTransId="{390BA5DC-7D99-407D-B846-D4030A509B4B}"/>
    <dgm:cxn modelId="{05B36E2B-4181-46A3-9972-1ABF7B1C8D7C}" srcId="{0C85C721-B827-4C22-B21A-87D52E0B1BB0}" destId="{DE6D2997-5C51-4B35-926A-CABD9C58A92E}" srcOrd="1" destOrd="0" parTransId="{0C86CF0C-895D-4F3F-95F8-060E8616BF90}" sibTransId="{4BBC3A68-D87C-459F-92BB-AC03F3EED1AA}"/>
    <dgm:cxn modelId="{5131456B-8408-4330-81E5-994F6AEEF4EA}" type="presOf" srcId="{390BA5DC-7D99-407D-B846-D4030A509B4B}" destId="{05917E1E-4D89-4709-8F7F-C31AC62A3CCD}" srcOrd="1" destOrd="0" presId="urn:microsoft.com/office/officeart/2005/8/layout/cycle7"/>
    <dgm:cxn modelId="{27D5D0AA-E939-48E6-B571-D299C8C29461}" type="presOf" srcId="{0C85C721-B827-4C22-B21A-87D52E0B1BB0}" destId="{619AD79C-F2E1-4C3D-8844-2D2CB62BB6E6}" srcOrd="0" destOrd="0" presId="urn:microsoft.com/office/officeart/2005/8/layout/cycle7"/>
    <dgm:cxn modelId="{15C64A4E-23BC-4BDF-A865-13B2ABA5B7BA}" type="presOf" srcId="{C949DEBA-FD40-43B5-B17D-069DE0CC9125}" destId="{06A40410-CFE1-4049-8950-CD6817A4C362}" srcOrd="0" destOrd="0" presId="urn:microsoft.com/office/officeart/2005/8/layout/cycle7"/>
    <dgm:cxn modelId="{DDE75643-FCDC-44A3-94D7-0F8D526D447F}" type="presOf" srcId="{E213D2E4-23A7-4900-BF20-035A5442C6CD}" destId="{0A1137F3-F422-444E-9366-064DA7E215AF}" srcOrd="0" destOrd="0" presId="urn:microsoft.com/office/officeart/2005/8/layout/cycle7"/>
    <dgm:cxn modelId="{2E7AE4CC-6715-4E58-AF35-AEBAA5390B79}" type="presOf" srcId="{4531E083-E467-439D-8CB8-066B2C11AB65}" destId="{CCB0984E-7D7A-40E0-9A02-3E0808ED93B1}" srcOrd="0" destOrd="0" presId="urn:microsoft.com/office/officeart/2005/8/layout/cycle7"/>
    <dgm:cxn modelId="{8CB73C06-9676-47EC-B6C2-E18698E82964}" type="presParOf" srcId="{619AD79C-F2E1-4C3D-8844-2D2CB62BB6E6}" destId="{0A1137F3-F422-444E-9366-064DA7E215AF}" srcOrd="0" destOrd="0" presId="urn:microsoft.com/office/officeart/2005/8/layout/cycle7"/>
    <dgm:cxn modelId="{E97FB26B-00A3-41E6-A3A5-C1804E68C872}" type="presParOf" srcId="{619AD79C-F2E1-4C3D-8844-2D2CB62BB6E6}" destId="{CCB0984E-7D7A-40E0-9A02-3E0808ED93B1}" srcOrd="1" destOrd="0" presId="urn:microsoft.com/office/officeart/2005/8/layout/cycle7"/>
    <dgm:cxn modelId="{CF1A395D-518D-4B28-B09B-96BCBF454A92}" type="presParOf" srcId="{CCB0984E-7D7A-40E0-9A02-3E0808ED93B1}" destId="{11FF47E9-B19C-4ED4-9AE9-CE56B0A2A993}" srcOrd="0" destOrd="0" presId="urn:microsoft.com/office/officeart/2005/8/layout/cycle7"/>
    <dgm:cxn modelId="{64DEBFCB-358F-4218-A1A9-2ABC0E8EC85C}" type="presParOf" srcId="{619AD79C-F2E1-4C3D-8844-2D2CB62BB6E6}" destId="{6931F61E-4AFA-4B33-B81B-3FE00BA984CB}" srcOrd="2" destOrd="0" presId="urn:microsoft.com/office/officeart/2005/8/layout/cycle7"/>
    <dgm:cxn modelId="{494BE279-FC74-437D-8365-69CB9C593D5A}" type="presParOf" srcId="{619AD79C-F2E1-4C3D-8844-2D2CB62BB6E6}" destId="{2521EF96-3390-4856-831F-8496BECB833F}" srcOrd="3" destOrd="0" presId="urn:microsoft.com/office/officeart/2005/8/layout/cycle7"/>
    <dgm:cxn modelId="{88C2FF6F-E366-40A2-A9B1-BF4A9FC236C4}" type="presParOf" srcId="{2521EF96-3390-4856-831F-8496BECB833F}" destId="{4A9F440F-04FE-4A3A-A83B-6491099BCF1F}" srcOrd="0" destOrd="0" presId="urn:microsoft.com/office/officeart/2005/8/layout/cycle7"/>
    <dgm:cxn modelId="{91DA99CE-1814-4AD0-9EB6-DCD5A4D26CB1}" type="presParOf" srcId="{619AD79C-F2E1-4C3D-8844-2D2CB62BB6E6}" destId="{06A40410-CFE1-4049-8950-CD6817A4C362}" srcOrd="4" destOrd="0" presId="urn:microsoft.com/office/officeart/2005/8/layout/cycle7"/>
    <dgm:cxn modelId="{A5CF2F0E-3220-4E69-BCFC-59E2D1BC28E6}" type="presParOf" srcId="{619AD79C-F2E1-4C3D-8844-2D2CB62BB6E6}" destId="{DA254A88-37AF-4697-8501-E5E889E661DE}" srcOrd="5" destOrd="0" presId="urn:microsoft.com/office/officeart/2005/8/layout/cycle7"/>
    <dgm:cxn modelId="{FC6AD62B-7F46-4E10-8D3F-6D4881E5BF15}" type="presParOf" srcId="{DA254A88-37AF-4697-8501-E5E889E661DE}" destId="{05917E1E-4D89-4709-8F7F-C31AC62A3CCD}" srcOrd="0" destOrd="0" presId="urn:microsoft.com/office/officeart/2005/8/layout/cycle7"/>
    <dgm:cxn modelId="{C8F41F3B-2F0A-4A0C-9869-17B8FB6688A8}" type="presParOf" srcId="{619AD79C-F2E1-4C3D-8844-2D2CB62BB6E6}" destId="{7EF80302-A4BC-44C0-8A4C-5B3F6BC5C841}" srcOrd="6" destOrd="0" presId="urn:microsoft.com/office/officeart/2005/8/layout/cycle7"/>
    <dgm:cxn modelId="{7CFD3E1B-A959-43CD-9254-AAFDB75405AA}" type="presParOf" srcId="{619AD79C-F2E1-4C3D-8844-2D2CB62BB6E6}" destId="{4384708D-6C62-4FEC-B154-49A1B4FCAB23}" srcOrd="7" destOrd="0" presId="urn:microsoft.com/office/officeart/2005/8/layout/cycle7"/>
    <dgm:cxn modelId="{B4FFA106-9DEA-422A-A4E0-F94869860B0D}" type="presParOf" srcId="{4384708D-6C62-4FEC-B154-49A1B4FCAB23}" destId="{7179D5F1-6FF8-4432-84C5-3A0C5533E3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4C5C54-2991-42A1-AD8A-30D7F90FCA0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F048DE0-157D-4E6F-B1BE-3B9D61A55D53}">
      <dgm:prSet phldrT="[Texto]"/>
      <dgm:spPr/>
      <dgm:t>
        <a:bodyPr/>
        <a:lstStyle/>
        <a:p>
          <a:r>
            <a:rPr lang="es-CR" dirty="0" smtClean="0"/>
            <a:t>Sin institución, no hay documentos</a:t>
          </a:r>
          <a:endParaRPr lang="es-CR" dirty="0"/>
        </a:p>
      </dgm:t>
    </dgm:pt>
    <dgm:pt modelId="{7400A7E7-A073-494E-92EB-753517FF652B}" type="parTrans" cxnId="{20590EB8-0808-422F-9ED9-5152A4D6E283}">
      <dgm:prSet/>
      <dgm:spPr/>
      <dgm:t>
        <a:bodyPr/>
        <a:lstStyle/>
        <a:p>
          <a:endParaRPr lang="es-CR"/>
        </a:p>
      </dgm:t>
    </dgm:pt>
    <dgm:pt modelId="{24F08A8B-1CCE-4466-B54C-AC3FD76BCE5D}" type="sibTrans" cxnId="{20590EB8-0808-422F-9ED9-5152A4D6E283}">
      <dgm:prSet/>
      <dgm:spPr/>
      <dgm:t>
        <a:bodyPr/>
        <a:lstStyle/>
        <a:p>
          <a:endParaRPr lang="es-CR"/>
        </a:p>
      </dgm:t>
    </dgm:pt>
    <dgm:pt modelId="{5FCDA656-F5FE-4991-ADEB-4AB618DD166B}">
      <dgm:prSet phldrT="[Texto]"/>
      <dgm:spPr/>
      <dgm:t>
        <a:bodyPr/>
        <a:lstStyle/>
        <a:p>
          <a:r>
            <a:rPr lang="es-CR" dirty="0" smtClean="0"/>
            <a:t>Sin documentos, no hay archivos</a:t>
          </a:r>
          <a:endParaRPr lang="es-CR" dirty="0"/>
        </a:p>
      </dgm:t>
    </dgm:pt>
    <dgm:pt modelId="{A66FE9DA-26E1-4B13-B0A4-EA2A3E9A1004}" type="parTrans" cxnId="{3D7700C5-D8FA-4CC7-A164-3D2D8F207E90}">
      <dgm:prSet/>
      <dgm:spPr/>
      <dgm:t>
        <a:bodyPr/>
        <a:lstStyle/>
        <a:p>
          <a:endParaRPr lang="es-CR"/>
        </a:p>
      </dgm:t>
    </dgm:pt>
    <dgm:pt modelId="{B8623815-3BC0-4F24-9C04-7C112D36805A}" type="sibTrans" cxnId="{3D7700C5-D8FA-4CC7-A164-3D2D8F207E90}">
      <dgm:prSet/>
      <dgm:spPr/>
      <dgm:t>
        <a:bodyPr/>
        <a:lstStyle/>
        <a:p>
          <a:endParaRPr lang="es-CR"/>
        </a:p>
      </dgm:t>
    </dgm:pt>
    <dgm:pt modelId="{08C218D5-4943-4B73-BA21-56B63B2D224E}">
      <dgm:prSet phldrT="[Texto]"/>
      <dgm:spPr/>
      <dgm:t>
        <a:bodyPr/>
        <a:lstStyle/>
        <a:p>
          <a:r>
            <a:rPr lang="es-CR" dirty="0" smtClean="0"/>
            <a:t>Sin archivos, no hay Sistema Archivísticos Institucional</a:t>
          </a:r>
          <a:endParaRPr lang="es-CR" dirty="0"/>
        </a:p>
      </dgm:t>
    </dgm:pt>
    <dgm:pt modelId="{5D24D271-D5F1-4C25-98E6-BEE8EEB497BB}" type="parTrans" cxnId="{19D35986-0DF1-4599-B7D0-D5365F001DD7}">
      <dgm:prSet/>
      <dgm:spPr/>
      <dgm:t>
        <a:bodyPr/>
        <a:lstStyle/>
        <a:p>
          <a:endParaRPr lang="es-CR"/>
        </a:p>
      </dgm:t>
    </dgm:pt>
    <dgm:pt modelId="{F4107899-E402-4A90-94F5-455E24ED43AD}" type="sibTrans" cxnId="{19D35986-0DF1-4599-B7D0-D5365F001DD7}">
      <dgm:prSet/>
      <dgm:spPr/>
      <dgm:t>
        <a:bodyPr/>
        <a:lstStyle/>
        <a:p>
          <a:endParaRPr lang="es-CR"/>
        </a:p>
      </dgm:t>
    </dgm:pt>
    <dgm:pt modelId="{01FD4E60-88DC-4128-BB00-A6B9593D29EA}" type="pres">
      <dgm:prSet presAssocID="{FA4C5C54-2991-42A1-AD8A-30D7F90FCA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D8998353-96C7-4848-8750-A84E08436C5B}" type="pres">
      <dgm:prSet presAssocID="{4F048DE0-157D-4E6F-B1BE-3B9D61A55D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A94750F-04CF-490D-BDFB-86717AC16DEA}" type="pres">
      <dgm:prSet presAssocID="{24F08A8B-1CCE-4466-B54C-AC3FD76BCE5D}" presName="sibTrans" presStyleCnt="0"/>
      <dgm:spPr/>
    </dgm:pt>
    <dgm:pt modelId="{69CB6866-0602-4861-A1EC-97497EB04CFD}" type="pres">
      <dgm:prSet presAssocID="{5FCDA656-F5FE-4991-ADEB-4AB618DD16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50ADA33-1E16-4B57-BB6A-E093608C038B}" type="pres">
      <dgm:prSet presAssocID="{B8623815-3BC0-4F24-9C04-7C112D36805A}" presName="sibTrans" presStyleCnt="0"/>
      <dgm:spPr/>
    </dgm:pt>
    <dgm:pt modelId="{DA01894F-D347-42F5-9BFB-3BB75EFEB69D}" type="pres">
      <dgm:prSet presAssocID="{08C218D5-4943-4B73-BA21-56B63B2D22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1B1BE41-D3ED-433D-A555-E85AE9D4139C}" type="presOf" srcId="{FA4C5C54-2991-42A1-AD8A-30D7F90FCA03}" destId="{01FD4E60-88DC-4128-BB00-A6B9593D29EA}" srcOrd="0" destOrd="0" presId="urn:microsoft.com/office/officeart/2005/8/layout/hList6"/>
    <dgm:cxn modelId="{19D35986-0DF1-4599-B7D0-D5365F001DD7}" srcId="{FA4C5C54-2991-42A1-AD8A-30D7F90FCA03}" destId="{08C218D5-4943-4B73-BA21-56B63B2D224E}" srcOrd="2" destOrd="0" parTransId="{5D24D271-D5F1-4C25-98E6-BEE8EEB497BB}" sibTransId="{F4107899-E402-4A90-94F5-455E24ED43AD}"/>
    <dgm:cxn modelId="{3D7700C5-D8FA-4CC7-A164-3D2D8F207E90}" srcId="{FA4C5C54-2991-42A1-AD8A-30D7F90FCA03}" destId="{5FCDA656-F5FE-4991-ADEB-4AB618DD166B}" srcOrd="1" destOrd="0" parTransId="{A66FE9DA-26E1-4B13-B0A4-EA2A3E9A1004}" sibTransId="{B8623815-3BC0-4F24-9C04-7C112D36805A}"/>
    <dgm:cxn modelId="{F25EB03B-2215-4075-A98C-33A580DBC68F}" type="presOf" srcId="{08C218D5-4943-4B73-BA21-56B63B2D224E}" destId="{DA01894F-D347-42F5-9BFB-3BB75EFEB69D}" srcOrd="0" destOrd="0" presId="urn:microsoft.com/office/officeart/2005/8/layout/hList6"/>
    <dgm:cxn modelId="{20590EB8-0808-422F-9ED9-5152A4D6E283}" srcId="{FA4C5C54-2991-42A1-AD8A-30D7F90FCA03}" destId="{4F048DE0-157D-4E6F-B1BE-3B9D61A55D53}" srcOrd="0" destOrd="0" parTransId="{7400A7E7-A073-494E-92EB-753517FF652B}" sibTransId="{24F08A8B-1CCE-4466-B54C-AC3FD76BCE5D}"/>
    <dgm:cxn modelId="{4626BC78-522E-40EE-B03A-308516756A2E}" type="presOf" srcId="{4F048DE0-157D-4E6F-B1BE-3B9D61A55D53}" destId="{D8998353-96C7-4848-8750-A84E08436C5B}" srcOrd="0" destOrd="0" presId="urn:microsoft.com/office/officeart/2005/8/layout/hList6"/>
    <dgm:cxn modelId="{9A01CADD-B26F-417B-93DC-784ED385A4F8}" type="presOf" srcId="{5FCDA656-F5FE-4991-ADEB-4AB618DD166B}" destId="{69CB6866-0602-4861-A1EC-97497EB04CFD}" srcOrd="0" destOrd="0" presId="urn:microsoft.com/office/officeart/2005/8/layout/hList6"/>
    <dgm:cxn modelId="{DF74EBFB-CD67-4E5E-9F6F-320B3CE8F890}" type="presParOf" srcId="{01FD4E60-88DC-4128-BB00-A6B9593D29EA}" destId="{D8998353-96C7-4848-8750-A84E08436C5B}" srcOrd="0" destOrd="0" presId="urn:microsoft.com/office/officeart/2005/8/layout/hList6"/>
    <dgm:cxn modelId="{AF120058-DFB3-4680-A02B-D4EF71FB74DA}" type="presParOf" srcId="{01FD4E60-88DC-4128-BB00-A6B9593D29EA}" destId="{BA94750F-04CF-490D-BDFB-86717AC16DEA}" srcOrd="1" destOrd="0" presId="urn:microsoft.com/office/officeart/2005/8/layout/hList6"/>
    <dgm:cxn modelId="{679A7E15-CBA2-447E-8B98-B5829A52DCF4}" type="presParOf" srcId="{01FD4E60-88DC-4128-BB00-A6B9593D29EA}" destId="{69CB6866-0602-4861-A1EC-97497EB04CFD}" srcOrd="2" destOrd="0" presId="urn:microsoft.com/office/officeart/2005/8/layout/hList6"/>
    <dgm:cxn modelId="{A4CD5E39-319D-495C-ADF9-6E082EFE29C4}" type="presParOf" srcId="{01FD4E60-88DC-4128-BB00-A6B9593D29EA}" destId="{450ADA33-1E16-4B57-BB6A-E093608C038B}" srcOrd="3" destOrd="0" presId="urn:microsoft.com/office/officeart/2005/8/layout/hList6"/>
    <dgm:cxn modelId="{B00D69CD-C5A8-4EC5-AB99-9150B536B106}" type="presParOf" srcId="{01FD4E60-88DC-4128-BB00-A6B9593D29EA}" destId="{DA01894F-D347-42F5-9BFB-3BB75EFEB69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5837E-C4FD-47B3-B7E3-BFA6CA9E79CD}">
      <dsp:nvSpPr>
        <dsp:cNvPr id="0" name=""/>
        <dsp:cNvSpPr/>
      </dsp:nvSpPr>
      <dsp:spPr>
        <a:xfrm>
          <a:off x="4270301" y="1681706"/>
          <a:ext cx="1322007" cy="1213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Rector</a:t>
          </a:r>
          <a:endParaRPr lang="es-CR" sz="3200" kern="1200" dirty="0"/>
        </a:p>
      </dsp:txBody>
      <dsp:txXfrm>
        <a:off x="4329559" y="1740964"/>
        <a:ext cx="1203491" cy="1095385"/>
      </dsp:txXfrm>
    </dsp:sp>
    <dsp:sp modelId="{2B2193AC-3477-4A36-8714-280440F515E0}">
      <dsp:nvSpPr>
        <dsp:cNvPr id="0" name=""/>
        <dsp:cNvSpPr/>
      </dsp:nvSpPr>
      <dsp:spPr>
        <a:xfrm rot="16107004">
          <a:off x="4496264" y="1274261"/>
          <a:ext cx="815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518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F30B7-BD41-451D-A016-321CC783BFC8}">
      <dsp:nvSpPr>
        <dsp:cNvPr id="0" name=""/>
        <dsp:cNvSpPr/>
      </dsp:nvSpPr>
      <dsp:spPr>
        <a:xfrm>
          <a:off x="2780292" y="77291"/>
          <a:ext cx="4203718" cy="78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300" kern="1200" dirty="0" smtClean="0"/>
            <a:t>ARCHIVO CENTRAL</a:t>
          </a:r>
          <a:endParaRPr lang="es-CR" sz="3300" kern="1200" dirty="0"/>
        </a:p>
      </dsp:txBody>
      <dsp:txXfrm>
        <a:off x="2818833" y="115832"/>
        <a:ext cx="4126636" cy="712443"/>
      </dsp:txXfrm>
    </dsp:sp>
    <dsp:sp modelId="{00531952-2855-492C-8782-F5E9D2FBC709}">
      <dsp:nvSpPr>
        <dsp:cNvPr id="0" name=""/>
        <dsp:cNvSpPr/>
      </dsp:nvSpPr>
      <dsp:spPr>
        <a:xfrm rot="20222804">
          <a:off x="5592089" y="2007632"/>
          <a:ext cx="55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B105-BBF7-4F5D-9E8D-86405D0C09AD}">
      <dsp:nvSpPr>
        <dsp:cNvPr id="0" name=""/>
        <dsp:cNvSpPr/>
      </dsp:nvSpPr>
      <dsp:spPr>
        <a:xfrm>
          <a:off x="5407757" y="1217026"/>
          <a:ext cx="2243547" cy="78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Lineamientos </a:t>
          </a:r>
          <a:endParaRPr lang="es-CR" sz="3000" kern="1200" dirty="0"/>
        </a:p>
      </dsp:txBody>
      <dsp:txXfrm>
        <a:off x="5446298" y="1255567"/>
        <a:ext cx="2166465" cy="712443"/>
      </dsp:txXfrm>
    </dsp:sp>
    <dsp:sp modelId="{A83119AF-7B1B-4924-A941-9BA9EA489003}">
      <dsp:nvSpPr>
        <dsp:cNvPr id="0" name=""/>
        <dsp:cNvSpPr/>
      </dsp:nvSpPr>
      <dsp:spPr>
        <a:xfrm rot="3104707">
          <a:off x="5369723" y="2978389"/>
          <a:ext cx="2108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83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BFEA0-C5C0-4D09-8857-0D4DD389C9E9}">
      <dsp:nvSpPr>
        <dsp:cNvPr id="0" name=""/>
        <dsp:cNvSpPr/>
      </dsp:nvSpPr>
      <dsp:spPr>
        <a:xfrm>
          <a:off x="4866819" y="3061171"/>
          <a:ext cx="1969708" cy="78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500" kern="1200" dirty="0" smtClean="0"/>
            <a:t>Directriz</a:t>
          </a:r>
          <a:endParaRPr lang="es-CR" sz="3500" kern="1200" dirty="0"/>
        </a:p>
      </dsp:txBody>
      <dsp:txXfrm>
        <a:off x="4905360" y="3099712"/>
        <a:ext cx="1892626" cy="712443"/>
      </dsp:txXfrm>
    </dsp:sp>
    <dsp:sp modelId="{82A4661A-F4F8-4F61-9892-15CC41DB00FE}">
      <dsp:nvSpPr>
        <dsp:cNvPr id="0" name=""/>
        <dsp:cNvSpPr/>
      </dsp:nvSpPr>
      <dsp:spPr>
        <a:xfrm rot="7866660">
          <a:off x="4219508" y="2978389"/>
          <a:ext cx="219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74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C9D19-2D98-442E-9922-532D8DD62D50}">
      <dsp:nvSpPr>
        <dsp:cNvPr id="0" name=""/>
        <dsp:cNvSpPr/>
      </dsp:nvSpPr>
      <dsp:spPr>
        <a:xfrm>
          <a:off x="3090438" y="3061171"/>
          <a:ext cx="1644384" cy="78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400" kern="1200" dirty="0" smtClean="0"/>
            <a:t>Políticas</a:t>
          </a:r>
          <a:endParaRPr lang="es-CR" sz="3400" kern="1200" dirty="0"/>
        </a:p>
      </dsp:txBody>
      <dsp:txXfrm>
        <a:off x="3128979" y="3099712"/>
        <a:ext cx="1567302" cy="712443"/>
      </dsp:txXfrm>
    </dsp:sp>
    <dsp:sp modelId="{A5EADF1C-99BD-4811-95F1-E6A729AF4047}">
      <dsp:nvSpPr>
        <dsp:cNvPr id="0" name=""/>
        <dsp:cNvSpPr/>
      </dsp:nvSpPr>
      <dsp:spPr>
        <a:xfrm rot="12167837">
          <a:off x="4210917" y="1998861"/>
          <a:ext cx="61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3221-FB8B-49C1-957A-323505C97F69}">
      <dsp:nvSpPr>
        <dsp:cNvPr id="0" name=""/>
        <dsp:cNvSpPr/>
      </dsp:nvSpPr>
      <dsp:spPr>
        <a:xfrm>
          <a:off x="1989225" y="1197363"/>
          <a:ext cx="2569755" cy="78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900" kern="1200" dirty="0" smtClean="0"/>
            <a:t>Funcionamiento</a:t>
          </a:r>
          <a:endParaRPr lang="es-CR" sz="2900" kern="1200" dirty="0"/>
        </a:p>
      </dsp:txBody>
      <dsp:txXfrm>
        <a:off x="2027766" y="1235904"/>
        <a:ext cx="2492673" cy="712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7182F-7B2D-4BB5-917D-1136E42554CA}">
      <dsp:nvSpPr>
        <dsp:cNvPr id="0" name=""/>
        <dsp:cNvSpPr/>
      </dsp:nvSpPr>
      <dsp:spPr>
        <a:xfrm>
          <a:off x="2938559" y="-23186"/>
          <a:ext cx="3751622" cy="3751622"/>
        </a:xfrm>
        <a:prstGeom prst="circularArrow">
          <a:avLst>
            <a:gd name="adj1" fmla="val 5544"/>
            <a:gd name="adj2" fmla="val 330680"/>
            <a:gd name="adj3" fmla="val 13749427"/>
            <a:gd name="adj4" fmla="val 1740211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C5FB6-3947-40A8-BC12-7AA3FFD1ACF8}">
      <dsp:nvSpPr>
        <dsp:cNvPr id="0" name=""/>
        <dsp:cNvSpPr/>
      </dsp:nvSpPr>
      <dsp:spPr>
        <a:xfrm>
          <a:off x="3925977" y="1624"/>
          <a:ext cx="1776784" cy="888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SAI</a:t>
          </a:r>
          <a:endParaRPr lang="es-CR" sz="2400" kern="1200" dirty="0"/>
        </a:p>
      </dsp:txBody>
      <dsp:txXfrm>
        <a:off x="3969345" y="44992"/>
        <a:ext cx="1690048" cy="801656"/>
      </dsp:txXfrm>
    </dsp:sp>
    <dsp:sp modelId="{1B899F7A-3AF4-4361-84C6-79606673DC84}">
      <dsp:nvSpPr>
        <dsp:cNvPr id="0" name=""/>
        <dsp:cNvSpPr/>
      </dsp:nvSpPr>
      <dsp:spPr>
        <a:xfrm>
          <a:off x="5032111" y="1107085"/>
          <a:ext cx="2607591" cy="888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Archivos de gestión</a:t>
          </a:r>
          <a:endParaRPr lang="es-CR" sz="2400" kern="1200" dirty="0"/>
        </a:p>
      </dsp:txBody>
      <dsp:txXfrm>
        <a:off x="5075479" y="1150453"/>
        <a:ext cx="2520855" cy="801656"/>
      </dsp:txXfrm>
    </dsp:sp>
    <dsp:sp modelId="{25AEA69F-DFDB-4514-BAF6-D92572673C56}">
      <dsp:nvSpPr>
        <dsp:cNvPr id="0" name=""/>
        <dsp:cNvSpPr/>
      </dsp:nvSpPr>
      <dsp:spPr>
        <a:xfrm>
          <a:off x="5542800" y="2815343"/>
          <a:ext cx="2931747" cy="888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Fondo documental</a:t>
          </a:r>
          <a:endParaRPr lang="es-CR" sz="2400" kern="1200" dirty="0"/>
        </a:p>
      </dsp:txBody>
      <dsp:txXfrm>
        <a:off x="5586168" y="2858711"/>
        <a:ext cx="2845011" cy="801656"/>
      </dsp:txXfrm>
    </dsp:sp>
    <dsp:sp modelId="{45097E2E-F0F1-4643-B67D-BE99313F1560}">
      <dsp:nvSpPr>
        <dsp:cNvPr id="0" name=""/>
        <dsp:cNvSpPr/>
      </dsp:nvSpPr>
      <dsp:spPr>
        <a:xfrm>
          <a:off x="1449451" y="2826946"/>
          <a:ext cx="2469712" cy="888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Archivo central</a:t>
          </a:r>
          <a:endParaRPr lang="es-CR" sz="2400" kern="1200" dirty="0"/>
        </a:p>
      </dsp:txBody>
      <dsp:txXfrm>
        <a:off x="1492819" y="2870314"/>
        <a:ext cx="2382976" cy="801656"/>
      </dsp:txXfrm>
    </dsp:sp>
    <dsp:sp modelId="{CFDA3C24-80C2-403C-BB1A-C1ED28FE84E9}">
      <dsp:nvSpPr>
        <dsp:cNvPr id="0" name=""/>
        <dsp:cNvSpPr/>
      </dsp:nvSpPr>
      <dsp:spPr>
        <a:xfrm>
          <a:off x="1961497" y="1107085"/>
          <a:ext cx="2662671" cy="888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Institución</a:t>
          </a:r>
          <a:endParaRPr lang="es-CR" sz="2400" kern="1200" dirty="0"/>
        </a:p>
      </dsp:txBody>
      <dsp:txXfrm>
        <a:off x="2004865" y="1150453"/>
        <a:ext cx="2575935" cy="801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137F3-F422-444E-9366-064DA7E215AF}">
      <dsp:nvSpPr>
        <dsp:cNvPr id="0" name=""/>
        <dsp:cNvSpPr/>
      </dsp:nvSpPr>
      <dsp:spPr>
        <a:xfrm>
          <a:off x="3326851" y="-36541"/>
          <a:ext cx="2947496" cy="939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Planificación de tres etapas</a:t>
          </a:r>
          <a:endParaRPr lang="es-CR" sz="2200" kern="1200" dirty="0"/>
        </a:p>
      </dsp:txBody>
      <dsp:txXfrm>
        <a:off x="3354355" y="-9037"/>
        <a:ext cx="2892488" cy="884051"/>
      </dsp:txXfrm>
    </dsp:sp>
    <dsp:sp modelId="{CCB0984E-7D7A-40E0-9A02-3E0808ED93B1}">
      <dsp:nvSpPr>
        <dsp:cNvPr id="0" name=""/>
        <dsp:cNvSpPr/>
      </dsp:nvSpPr>
      <dsp:spPr>
        <a:xfrm rot="2700000">
          <a:off x="5227292" y="1090360"/>
          <a:ext cx="737839" cy="2764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100" kern="1200"/>
        </a:p>
      </dsp:txBody>
      <dsp:txXfrm>
        <a:off x="5310236" y="1145656"/>
        <a:ext cx="571951" cy="165887"/>
      </dsp:txXfrm>
    </dsp:sp>
    <dsp:sp modelId="{6931F61E-4AFA-4B33-B81B-3FE00BA984CB}">
      <dsp:nvSpPr>
        <dsp:cNvPr id="0" name=""/>
        <dsp:cNvSpPr/>
      </dsp:nvSpPr>
      <dsp:spPr>
        <a:xfrm>
          <a:off x="5527322" y="1554682"/>
          <a:ext cx="1579884" cy="789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Proyecto</a:t>
          </a:r>
          <a:endParaRPr lang="es-CR" sz="2200" kern="1200" dirty="0"/>
        </a:p>
      </dsp:txBody>
      <dsp:txXfrm>
        <a:off x="5550459" y="1577819"/>
        <a:ext cx="1533610" cy="743668"/>
      </dsp:txXfrm>
    </dsp:sp>
    <dsp:sp modelId="{2521EF96-3390-4856-831F-8496BECB833F}">
      <dsp:nvSpPr>
        <dsp:cNvPr id="0" name=""/>
        <dsp:cNvSpPr/>
      </dsp:nvSpPr>
      <dsp:spPr>
        <a:xfrm rot="8100000">
          <a:off x="5190012" y="2569746"/>
          <a:ext cx="737839" cy="2764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100" kern="1200"/>
        </a:p>
      </dsp:txBody>
      <dsp:txXfrm rot="10800000">
        <a:off x="5272956" y="2625042"/>
        <a:ext cx="571951" cy="165887"/>
      </dsp:txXfrm>
    </dsp:sp>
    <dsp:sp modelId="{06A40410-CFE1-4049-8950-CD6817A4C362}">
      <dsp:nvSpPr>
        <dsp:cNvPr id="0" name=""/>
        <dsp:cNvSpPr/>
      </dsp:nvSpPr>
      <dsp:spPr>
        <a:xfrm>
          <a:off x="3709215" y="3071347"/>
          <a:ext cx="2182769" cy="789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Implementación</a:t>
          </a:r>
          <a:endParaRPr lang="es-CR" sz="2200" kern="1200" dirty="0"/>
        </a:p>
      </dsp:txBody>
      <dsp:txXfrm>
        <a:off x="3732352" y="3094484"/>
        <a:ext cx="2136495" cy="743668"/>
      </dsp:txXfrm>
    </dsp:sp>
    <dsp:sp modelId="{DA254A88-37AF-4697-8501-E5E889E661DE}">
      <dsp:nvSpPr>
        <dsp:cNvPr id="0" name=""/>
        <dsp:cNvSpPr/>
      </dsp:nvSpPr>
      <dsp:spPr>
        <a:xfrm rot="13500000">
          <a:off x="3673347" y="2569746"/>
          <a:ext cx="737839" cy="2764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100" kern="1200"/>
        </a:p>
      </dsp:txBody>
      <dsp:txXfrm rot="10800000">
        <a:off x="3756291" y="2625042"/>
        <a:ext cx="571951" cy="165887"/>
      </dsp:txXfrm>
    </dsp:sp>
    <dsp:sp modelId="{7EF80302-A4BC-44C0-8A4C-5B3F6BC5C841}">
      <dsp:nvSpPr>
        <dsp:cNvPr id="0" name=""/>
        <dsp:cNvSpPr/>
      </dsp:nvSpPr>
      <dsp:spPr>
        <a:xfrm>
          <a:off x="2493992" y="1554682"/>
          <a:ext cx="1579884" cy="789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Diagnóstico</a:t>
          </a:r>
          <a:endParaRPr lang="es-CR" sz="2200" kern="1200" dirty="0"/>
        </a:p>
      </dsp:txBody>
      <dsp:txXfrm>
        <a:off x="2517129" y="1577819"/>
        <a:ext cx="1533610" cy="743668"/>
      </dsp:txXfrm>
    </dsp:sp>
    <dsp:sp modelId="{4384708D-6C62-4FEC-B154-49A1B4FCAB23}">
      <dsp:nvSpPr>
        <dsp:cNvPr id="0" name=""/>
        <dsp:cNvSpPr/>
      </dsp:nvSpPr>
      <dsp:spPr>
        <a:xfrm rot="18900000">
          <a:off x="3636068" y="1090360"/>
          <a:ext cx="737839" cy="2764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100" kern="1200"/>
        </a:p>
      </dsp:txBody>
      <dsp:txXfrm>
        <a:off x="3719012" y="1145656"/>
        <a:ext cx="571951" cy="165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98353-96C7-4848-8750-A84E08436C5B}">
      <dsp:nvSpPr>
        <dsp:cNvPr id="0" name=""/>
        <dsp:cNvSpPr/>
      </dsp:nvSpPr>
      <dsp:spPr>
        <a:xfrm rot="16200000">
          <a:off x="-308762" y="309934"/>
          <a:ext cx="366712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128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500" kern="1200" dirty="0" smtClean="0"/>
            <a:t>Sin institución, no hay documentos</a:t>
          </a:r>
          <a:endParaRPr lang="es-CR" sz="3500" kern="1200" dirty="0"/>
        </a:p>
      </dsp:txBody>
      <dsp:txXfrm rot="5400000">
        <a:off x="1173" y="733424"/>
        <a:ext cx="3047255" cy="2200275"/>
      </dsp:txXfrm>
    </dsp:sp>
    <dsp:sp modelId="{69CB6866-0602-4861-A1EC-97497EB04CFD}">
      <dsp:nvSpPr>
        <dsp:cNvPr id="0" name=""/>
        <dsp:cNvSpPr/>
      </dsp:nvSpPr>
      <dsp:spPr>
        <a:xfrm rot="16200000">
          <a:off x="2967037" y="309934"/>
          <a:ext cx="366712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128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500" kern="1200" dirty="0" smtClean="0"/>
            <a:t>Sin documentos, no hay archivos</a:t>
          </a:r>
          <a:endParaRPr lang="es-CR" sz="3500" kern="1200" dirty="0"/>
        </a:p>
      </dsp:txBody>
      <dsp:txXfrm rot="5400000">
        <a:off x="3276972" y="733424"/>
        <a:ext cx="3047255" cy="2200275"/>
      </dsp:txXfrm>
    </dsp:sp>
    <dsp:sp modelId="{DA01894F-D347-42F5-9BFB-3BB75EFEB69D}">
      <dsp:nvSpPr>
        <dsp:cNvPr id="0" name=""/>
        <dsp:cNvSpPr/>
      </dsp:nvSpPr>
      <dsp:spPr>
        <a:xfrm rot="16200000">
          <a:off x="6242837" y="309934"/>
          <a:ext cx="366712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128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500" kern="1200" dirty="0" smtClean="0"/>
            <a:t>Sin archivos, no hay Sistema Archivísticos Institucional</a:t>
          </a:r>
          <a:endParaRPr lang="es-CR" sz="3500" kern="1200" dirty="0"/>
        </a:p>
      </dsp:txBody>
      <dsp:txXfrm rot="5400000">
        <a:off x="6552772" y="733424"/>
        <a:ext cx="3047255" cy="2200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ci.ucr.ac.cr/node/97" TargetMode="Externa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7730" y="1871131"/>
            <a:ext cx="7030338" cy="1515533"/>
          </a:xfrm>
        </p:spPr>
        <p:txBody>
          <a:bodyPr/>
          <a:lstStyle/>
          <a:p>
            <a:r>
              <a:rPr lang="es-CR" sz="4400" b="1" dirty="0" smtClean="0"/>
              <a:t>SISTEMA ARCHIVÍSTICO INSTITUCIONAL</a:t>
            </a:r>
            <a:endParaRPr lang="es-CR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7730" y="3519948"/>
            <a:ext cx="7197213" cy="1907457"/>
          </a:xfrm>
        </p:spPr>
        <p:txBody>
          <a:bodyPr>
            <a:normAutofit fontScale="55000" lnSpcReduction="20000"/>
          </a:bodyPr>
          <a:lstStyle/>
          <a:p>
            <a:r>
              <a:rPr lang="es-CR" sz="2600" b="1" dirty="0" smtClean="0"/>
              <a:t>LUIS </a:t>
            </a:r>
            <a:r>
              <a:rPr lang="es-CR" sz="2600" b="1" dirty="0"/>
              <a:t>FERNANDO JAÉN </a:t>
            </a:r>
            <a:r>
              <a:rPr lang="es-CR" sz="2600" b="1" dirty="0" smtClean="0"/>
              <a:t>GARCÍA</a:t>
            </a:r>
          </a:p>
          <a:p>
            <a:endParaRPr lang="es-CR" sz="2600" b="1" dirty="0"/>
          </a:p>
          <a:p>
            <a:r>
              <a:rPr lang="es-CR" sz="2600" b="1" dirty="0"/>
              <a:t>PROFESOR </a:t>
            </a:r>
            <a:r>
              <a:rPr lang="es-CR" sz="2600" b="1" dirty="0" smtClean="0"/>
              <a:t>CATEDRÁTICO</a:t>
            </a:r>
          </a:p>
          <a:p>
            <a:r>
              <a:rPr lang="es-CR" sz="2600" b="1" dirty="0" smtClean="0"/>
              <a:t>SECCCIÓN </a:t>
            </a:r>
            <a:r>
              <a:rPr lang="es-CR" sz="2600" b="1" dirty="0"/>
              <a:t>DE ARCHIVÍSTICA </a:t>
            </a:r>
            <a:r>
              <a:rPr lang="es-CR" sz="2600" b="1" dirty="0" smtClean="0"/>
              <a:t>- UNIVERSIDAD </a:t>
            </a:r>
            <a:r>
              <a:rPr lang="es-CR" sz="2600" b="1" dirty="0"/>
              <a:t>DE COSTA RICA</a:t>
            </a:r>
          </a:p>
          <a:p>
            <a:endParaRPr lang="es-CR" sz="2600" b="1" dirty="0"/>
          </a:p>
          <a:p>
            <a:r>
              <a:rPr lang="es-CR" sz="2600" b="1" dirty="0"/>
              <a:t>jaen66@hotmail.com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5796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795385" cy="1303867"/>
          </a:xfrm>
        </p:spPr>
        <p:txBody>
          <a:bodyPr>
            <a:normAutofit fontScale="90000"/>
          </a:bodyPr>
          <a:lstStyle/>
          <a:p>
            <a:r>
              <a:rPr lang="es-CR" sz="3600" b="1" dirty="0"/>
              <a:t>SISTEMA ARCHIVÍSTICO INSTITUCIONAL  </a:t>
            </a:r>
            <a:r>
              <a:rPr lang="es-CR" sz="3600" b="1" dirty="0" smtClean="0"/>
              <a:t>VII</a:t>
            </a: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>ESTRUCTURA ADMINISTRATIVA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412" y="2556931"/>
            <a:ext cx="10559845" cy="3637391"/>
          </a:xfrm>
        </p:spPr>
        <p:txBody>
          <a:bodyPr/>
          <a:lstStyle/>
          <a:p>
            <a:pPr marL="0" indent="0" algn="just">
              <a:buNone/>
            </a:pPr>
            <a:r>
              <a:rPr lang="es-CR" dirty="0" smtClean="0"/>
              <a:t>-Incidencia en aquellos países </a:t>
            </a:r>
            <a:r>
              <a:rPr lang="es-CR" dirty="0"/>
              <a:t>cuyo sistema político-administrativo es </a:t>
            </a:r>
            <a:r>
              <a:rPr lang="es-CR" dirty="0" smtClean="0"/>
              <a:t>descentralizado  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-Por la autonomía </a:t>
            </a:r>
            <a:r>
              <a:rPr lang="es-CR" dirty="0"/>
              <a:t>que gozan determinadas instituciones, </a:t>
            </a:r>
            <a:r>
              <a:rPr lang="es-CR" dirty="0" smtClean="0"/>
              <a:t>como los ayuntamientos, el </a:t>
            </a:r>
            <a:r>
              <a:rPr lang="es-CR" dirty="0"/>
              <a:t>ciclo vital de la documentación se cumple dentro de la misma </a:t>
            </a:r>
            <a:r>
              <a:rPr lang="es-CR" dirty="0" smtClean="0"/>
              <a:t>corporación  </a:t>
            </a:r>
            <a:endParaRPr lang="es-CR" dirty="0"/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-En </a:t>
            </a:r>
            <a:r>
              <a:rPr lang="es-CR" dirty="0"/>
              <a:t>estas instituciones el SAI también está conformado por los archivos de gestión, el central y el </a:t>
            </a:r>
            <a:r>
              <a:rPr lang="es-CR" dirty="0" smtClean="0"/>
              <a:t>histórico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9842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R" sz="4400" b="1" dirty="0" smtClean="0"/>
          </a:p>
          <a:p>
            <a:pPr marL="0" indent="0" algn="ctr">
              <a:buNone/>
            </a:pPr>
            <a:r>
              <a:rPr lang="es-CR" sz="4400" b="1" dirty="0" smtClean="0"/>
              <a:t>IMPORTANCIA </a:t>
            </a:r>
            <a:r>
              <a:rPr lang="es-CR" sz="4400" b="1" dirty="0"/>
              <a:t>DEL</a:t>
            </a:r>
            <a:br>
              <a:rPr lang="es-CR" sz="4400" b="1" dirty="0"/>
            </a:br>
            <a:r>
              <a:rPr lang="es-CR" sz="4400" b="1" dirty="0"/>
              <a:t>SISTEMA ARCHIVÍSTICO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173598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dirty="0" smtClean="0"/>
              <a:t/>
            </a:r>
            <a:br>
              <a:rPr lang="es-CR" sz="3600" dirty="0" smtClean="0"/>
            </a:br>
            <a:r>
              <a:rPr lang="es-CR" sz="3600" b="1" dirty="0" smtClean="0"/>
              <a:t>IMPORTANCIA DEL</a:t>
            </a:r>
            <a:br>
              <a:rPr lang="es-CR" sz="3600" b="1" dirty="0" smtClean="0"/>
            </a:br>
            <a:r>
              <a:rPr lang="es-CR" sz="3600" b="1" dirty="0" smtClean="0"/>
              <a:t>SISTEMA </a:t>
            </a:r>
            <a:r>
              <a:rPr lang="es-CR" sz="3600" b="1" dirty="0"/>
              <a:t>ARCHIVÍSTICO INSTITUCIONAL  I</a:t>
            </a:r>
            <a:r>
              <a:rPr lang="es-CR" sz="3600" dirty="0"/>
              <a:t/>
            </a:r>
            <a:br>
              <a:rPr lang="es-CR" sz="3600" dirty="0"/>
            </a:br>
            <a:endParaRPr lang="es-C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406" y="2428569"/>
            <a:ext cx="10510684" cy="3775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dirty="0"/>
              <a:t>-</a:t>
            </a:r>
            <a:r>
              <a:rPr lang="es-CR" dirty="0" smtClean="0"/>
              <a:t>Permite </a:t>
            </a:r>
            <a:r>
              <a:rPr lang="es-CR" dirty="0"/>
              <a:t>la adecuada implementación de un sistema de gestión documental, analógica y digital, acorde con las normas internacionales que existen al </a:t>
            </a:r>
            <a:r>
              <a:rPr lang="es-CR" dirty="0" smtClean="0"/>
              <a:t>respecto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-</a:t>
            </a:r>
            <a:r>
              <a:rPr lang="es-CR" dirty="0" smtClean="0"/>
              <a:t>Favorece </a:t>
            </a:r>
            <a:r>
              <a:rPr lang="es-CR" dirty="0"/>
              <a:t>una gestión administrativa más </a:t>
            </a:r>
            <a:r>
              <a:rPr lang="es-CR" dirty="0" smtClean="0"/>
              <a:t>eficiente y eficaz</a:t>
            </a:r>
            <a:endParaRPr lang="es-CR" dirty="0"/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 smtClean="0"/>
              <a:t>-Garantiza </a:t>
            </a:r>
            <a:r>
              <a:rPr lang="es-CR" dirty="0"/>
              <a:t>la transparencia en la gestión </a:t>
            </a:r>
            <a:r>
              <a:rPr lang="es-CR" dirty="0" smtClean="0"/>
              <a:t>pública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9902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b="1" dirty="0"/>
              <a:t>IMPORTANCIA DEL</a:t>
            </a:r>
            <a:br>
              <a:rPr lang="es-CR" sz="3600" b="1" dirty="0"/>
            </a:br>
            <a:r>
              <a:rPr lang="es-CR" sz="3600" b="1" dirty="0"/>
              <a:t>SISTEMA ARCHIVÍSTICO INSTITUCIONAL  </a:t>
            </a:r>
            <a:r>
              <a:rPr lang="es-CR" sz="3600" b="1" dirty="0" smtClean="0"/>
              <a:t>II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2387" y="2418735"/>
            <a:ext cx="9864210" cy="3814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/>
              <a:t>-</a:t>
            </a:r>
            <a:r>
              <a:rPr lang="es-CR" dirty="0" smtClean="0"/>
              <a:t>Mejora </a:t>
            </a:r>
            <a:r>
              <a:rPr lang="es-CR" dirty="0"/>
              <a:t>la eficiencia en la toma de </a:t>
            </a:r>
            <a:r>
              <a:rPr lang="es-CR" dirty="0" smtClean="0"/>
              <a:t>decisiones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-</a:t>
            </a:r>
            <a:r>
              <a:rPr lang="es-CR" dirty="0" smtClean="0"/>
              <a:t>Fomenta </a:t>
            </a:r>
            <a:r>
              <a:rPr lang="es-CR" dirty="0"/>
              <a:t>el derecho al libre acceso a la </a:t>
            </a:r>
            <a:r>
              <a:rPr lang="es-CR" dirty="0" smtClean="0"/>
              <a:t>información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 smtClean="0"/>
              <a:t>-Facilita </a:t>
            </a:r>
            <a:r>
              <a:rPr lang="es-CR" dirty="0"/>
              <a:t>la rendición de </a:t>
            </a:r>
            <a:r>
              <a:rPr lang="es-CR" dirty="0" smtClean="0"/>
              <a:t>cuentas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4018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b="1" dirty="0"/>
              <a:t>IMPORTANCIA DEL</a:t>
            </a:r>
            <a:br>
              <a:rPr lang="es-CR" sz="3600" b="1" dirty="0"/>
            </a:br>
            <a:r>
              <a:rPr lang="es-CR" sz="3600" b="1" dirty="0"/>
              <a:t>SISTEMA ARCHIVÍSTICO INSTITUCIONAL  </a:t>
            </a:r>
            <a:r>
              <a:rPr lang="es-CR" sz="3600" b="1" dirty="0" smtClean="0"/>
              <a:t>III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38399"/>
            <a:ext cx="9601196" cy="3775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/>
              <a:t>-</a:t>
            </a:r>
            <a:r>
              <a:rPr lang="es-CR" dirty="0" smtClean="0"/>
              <a:t>Favorece </a:t>
            </a:r>
            <a:r>
              <a:rPr lang="es-CR" dirty="0"/>
              <a:t>la lucha contra la </a:t>
            </a:r>
            <a:r>
              <a:rPr lang="es-CR" dirty="0" smtClean="0"/>
              <a:t>corrupción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-</a:t>
            </a:r>
            <a:r>
              <a:rPr lang="es-CR" dirty="0" smtClean="0"/>
              <a:t>Legitima </a:t>
            </a:r>
            <a:r>
              <a:rPr lang="es-CR" dirty="0"/>
              <a:t>los actos de la </a:t>
            </a:r>
            <a:r>
              <a:rPr lang="es-CR" dirty="0" smtClean="0"/>
              <a:t>administración y la calidad en los servicios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-</a:t>
            </a:r>
            <a:r>
              <a:rPr lang="es-CR" dirty="0" smtClean="0"/>
              <a:t>Resguarda </a:t>
            </a:r>
            <a:r>
              <a:rPr lang="es-CR" dirty="0"/>
              <a:t>el patrimonio documental </a:t>
            </a:r>
            <a:r>
              <a:rPr lang="es-CR" dirty="0" smtClean="0"/>
              <a:t>institucional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7164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R" sz="4000" b="1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CR" sz="4000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ELEMENTOS </a:t>
            </a:r>
            <a:r>
              <a:rPr lang="es-CR" sz="40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DE UN SISTEMA ARCHIVÍSTICO INSTITUCIONAL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3115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/>
              <a:t>ELEMENTOS DE UN SISTEMA ARCHIVÍSTICO </a:t>
            </a:r>
            <a:r>
              <a:rPr lang="es-CR" b="1" dirty="0" smtClean="0"/>
              <a:t>INSTITUCIONAL I</a:t>
            </a:r>
            <a:endParaRPr lang="es-CR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073058"/>
              </p:ext>
            </p:extLst>
          </p:nvPr>
        </p:nvGraphicFramePr>
        <p:xfrm>
          <a:off x="1295400" y="2398713"/>
          <a:ext cx="9601200" cy="378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67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58762"/>
            <a:ext cx="9601196" cy="1627238"/>
          </a:xfrm>
        </p:spPr>
        <p:txBody>
          <a:bodyPr>
            <a:noAutofit/>
          </a:bodyPr>
          <a:lstStyle/>
          <a:p>
            <a:r>
              <a:rPr lang="es-CR" sz="3600" b="1" dirty="0"/>
              <a:t>ELEMENTOS DE UN SISTEMA ARCHIVÍSTICO </a:t>
            </a:r>
            <a:r>
              <a:rPr lang="es-CR" sz="3600" b="1" dirty="0" smtClean="0"/>
              <a:t>INSTITUCIONAL II</a:t>
            </a:r>
            <a:br>
              <a:rPr lang="es-CR" sz="3600" b="1" dirty="0" smtClean="0"/>
            </a:br>
            <a:r>
              <a:rPr lang="es-CR" sz="3600" b="1" dirty="0" smtClean="0"/>
              <a:t>INSTITUCIÓN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5742" y="2458065"/>
            <a:ext cx="10540181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dirty="0" smtClean="0"/>
              <a:t>-El </a:t>
            </a:r>
            <a:r>
              <a:rPr lang="es-CR" dirty="0"/>
              <a:t>surgimiento de una institución pública está aparada a un marco legal que le da origen, que por lo general es una </a:t>
            </a:r>
            <a:r>
              <a:rPr lang="es-CR" dirty="0" smtClean="0"/>
              <a:t>ley </a:t>
            </a:r>
            <a:endParaRPr lang="es-CR" dirty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			-En </a:t>
            </a:r>
            <a:r>
              <a:rPr lang="es-CR" dirty="0"/>
              <a:t>ella queda patentada su creación, finalidad y marco filosófico, es decir, </a:t>
            </a:r>
            <a:r>
              <a:rPr lang="es-CR" dirty="0" smtClean="0"/>
              <a:t>			las funciones</a:t>
            </a:r>
            <a:r>
              <a:rPr lang="es-CR" dirty="0"/>
              <a:t>, objetivos, políticas, etc</a:t>
            </a:r>
            <a:r>
              <a:rPr lang="es-CR" dirty="0" smtClean="0"/>
              <a:t>.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ES" dirty="0" smtClean="0"/>
              <a:t>-En </a:t>
            </a:r>
            <a:r>
              <a:rPr lang="es-ES" dirty="0"/>
              <a:t>el caso de las empresas privadas, el precepto legal que respalda su creación es la escritura o el acta constitutiva, la cual se regula por el principio del derecho </a:t>
            </a:r>
            <a:r>
              <a:rPr lang="es-ES" dirty="0" smtClean="0"/>
              <a:t>privado</a:t>
            </a:r>
            <a:endParaRPr lang="es-CR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7517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17756"/>
            <a:ext cx="9601196" cy="1568244"/>
          </a:xfrm>
        </p:spPr>
        <p:txBody>
          <a:bodyPr>
            <a:noAutofit/>
          </a:bodyPr>
          <a:lstStyle/>
          <a:p>
            <a:r>
              <a:rPr lang="es-CR" sz="3600" b="1" dirty="0"/>
              <a:t>ELEMENTOS DE UN SISTEMA ARCHIVÍSTICO </a:t>
            </a:r>
            <a:r>
              <a:rPr lang="es-CR" sz="3600" b="1" dirty="0" smtClean="0"/>
              <a:t>INSTITUCIONAL  III</a:t>
            </a: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/>
              <a:t>INSTITUCIÓN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5742" y="2497394"/>
            <a:ext cx="10540181" cy="3677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-Una </a:t>
            </a:r>
            <a:r>
              <a:rPr lang="es-CR" dirty="0"/>
              <a:t>vez establecida la entidad, de hecho y de derecho, y en el cumplimiento de sus funciones y actividades, se inicia el proceso de </a:t>
            </a:r>
            <a:r>
              <a:rPr lang="es-CR" dirty="0" smtClean="0"/>
              <a:t>producción documental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-Se </a:t>
            </a:r>
            <a:r>
              <a:rPr lang="es-CR" dirty="0"/>
              <a:t>generan y reciben documentos, con el fin de alcanzar los objetivos y metas establecidas</a:t>
            </a:r>
          </a:p>
        </p:txBody>
      </p:sp>
    </p:spTree>
    <p:extLst>
      <p:ext uri="{BB962C8B-B14F-4D97-AF65-F5344CB8AC3E}">
        <p14:creationId xmlns:p14="http://schemas.microsoft.com/office/powerpoint/2010/main" val="141670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07924"/>
            <a:ext cx="9601196" cy="1578076"/>
          </a:xfrm>
        </p:spPr>
        <p:txBody>
          <a:bodyPr>
            <a:noAutofit/>
          </a:bodyPr>
          <a:lstStyle/>
          <a:p>
            <a:r>
              <a:rPr lang="es-CR" sz="3600" b="1" dirty="0"/>
              <a:t>ELEMENTOS DE UN SISTEMA ARCHIVÍSTICO </a:t>
            </a:r>
            <a:r>
              <a:rPr lang="es-CR" sz="3600" b="1" dirty="0" smtClean="0"/>
              <a:t>INSTITUCIONAL  IV</a:t>
            </a: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>ARCHIVOS DE GESTIÓN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071" y="2556931"/>
            <a:ext cx="10530348" cy="3637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-Los </a:t>
            </a:r>
            <a:r>
              <a:rPr lang="es-CR" dirty="0"/>
              <a:t>archivos de oficinas o de gestión se ubican en cada una de las unidades administrativas de las instituciones públicas o </a:t>
            </a:r>
            <a:r>
              <a:rPr lang="es-CR" dirty="0" smtClean="0"/>
              <a:t>privadas 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/>
              <a:t>-</a:t>
            </a:r>
            <a:r>
              <a:rPr lang="es-CR" dirty="0" smtClean="0"/>
              <a:t>La </a:t>
            </a:r>
            <a:r>
              <a:rPr lang="es-CR" dirty="0"/>
              <a:t>documentación está en fase de trámite y es de uso frecuente, por parte de la unidad productora, para la gestión y trámites </a:t>
            </a:r>
            <a:r>
              <a:rPr lang="es-CR" dirty="0" smtClean="0"/>
              <a:t>administrativos </a:t>
            </a:r>
          </a:p>
          <a:p>
            <a:pPr marL="0" indent="0" algn="just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3117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 smtClean="0"/>
              <a:t>AGENDA</a:t>
            </a:r>
            <a:endParaRPr lang="es-C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7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 smtClean="0"/>
              <a:t>1- Sistema Archivístico Institucional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2- Importancia del Sistema Archivístico Institucional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3- Elementos de un Sistema Archivístico Institucional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4- Metodología para la creación de un Sistema Archivístico Institucional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864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58762"/>
            <a:ext cx="9601196" cy="1627238"/>
          </a:xfrm>
        </p:spPr>
        <p:txBody>
          <a:bodyPr>
            <a:noAutofit/>
          </a:bodyPr>
          <a:lstStyle/>
          <a:p>
            <a:r>
              <a:rPr lang="es-CR" sz="3600" b="1" dirty="0"/>
              <a:t>ELEMENTOS DE UN SISTEMA ARCHIVÍSTICO </a:t>
            </a:r>
            <a:r>
              <a:rPr lang="es-CR" sz="3600" b="1" dirty="0" smtClean="0"/>
              <a:t>INSTITUCIONAL  V</a:t>
            </a: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>ARCHIVO CENTRAL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6748" y="2438401"/>
            <a:ext cx="10609007" cy="37559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R" dirty="0" smtClean="0"/>
              <a:t>-Los </a:t>
            </a:r>
            <a:r>
              <a:rPr lang="es-CR" dirty="0"/>
              <a:t>archivos centrales o administrativos, custodian la documentación que ha sido transferida de los archivos de gestión una vez finalizado su </a:t>
            </a:r>
            <a:r>
              <a:rPr lang="es-CR" dirty="0" smtClean="0"/>
              <a:t>trámite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-La </a:t>
            </a:r>
            <a:r>
              <a:rPr lang="es-CR" dirty="0"/>
              <a:t>usabilidad de los documentos sigue siendo </a:t>
            </a:r>
            <a:r>
              <a:rPr lang="es-CR" dirty="0" smtClean="0"/>
              <a:t>frecuente</a:t>
            </a:r>
            <a:endParaRPr lang="es-CR" dirty="0"/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-Ente </a:t>
            </a:r>
            <a:r>
              <a:rPr lang="es-CR" dirty="0"/>
              <a:t>rector del </a:t>
            </a:r>
            <a:r>
              <a:rPr lang="es-CR" dirty="0" smtClean="0"/>
              <a:t>SAI: encargado </a:t>
            </a:r>
            <a:r>
              <a:rPr lang="es-CR" dirty="0"/>
              <a:t>de elaborar, dictar y velar por el cumplimiento de las directrices en materia archivística en el medio </a:t>
            </a:r>
            <a:r>
              <a:rPr lang="es-CR" dirty="0" smtClean="0"/>
              <a:t>institucional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1046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27588"/>
            <a:ext cx="9601196" cy="1558412"/>
          </a:xfrm>
        </p:spPr>
        <p:txBody>
          <a:bodyPr>
            <a:noAutofit/>
          </a:bodyPr>
          <a:lstStyle/>
          <a:p>
            <a:r>
              <a:rPr lang="es-CR" sz="3600" b="1" dirty="0"/>
              <a:t>ELEMENTOS DE UN SISTEMA ARCHIVÍSTICO </a:t>
            </a:r>
            <a:r>
              <a:rPr lang="es-CR" sz="3600" b="1" dirty="0" smtClean="0"/>
              <a:t>INSTITUCIONAL  VI</a:t>
            </a: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>FONDO DOCUMENTAL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581" y="2428568"/>
            <a:ext cx="10609006" cy="38345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-El </a:t>
            </a:r>
            <a:r>
              <a:rPr lang="es-CR" dirty="0"/>
              <a:t>cúmulo de la documentación de una </a:t>
            </a:r>
            <a:r>
              <a:rPr lang="es-CR" dirty="0" smtClean="0"/>
              <a:t>institución </a:t>
            </a:r>
            <a:r>
              <a:rPr lang="es-CR" dirty="0"/>
              <a:t>es lo que da origen al fondo </a:t>
            </a:r>
            <a:r>
              <a:rPr lang="es-CR" dirty="0" smtClean="0"/>
              <a:t>documental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-Conjunto </a:t>
            </a:r>
            <a:r>
              <a:rPr lang="es-CR" dirty="0"/>
              <a:t>de documentos generados o recibidos por un sujeto productor en el acatamiento de sus </a:t>
            </a:r>
            <a:r>
              <a:rPr lang="es-CR" dirty="0" smtClean="0"/>
              <a:t>competencias </a:t>
            </a:r>
          </a:p>
          <a:p>
            <a:pPr marL="0" indent="0" algn="just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661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ELEMENTOS DE UN SISTEMA ARCHIVÍSTICO INSTITUCIONAL  </a:t>
            </a:r>
            <a:r>
              <a:rPr lang="es-CR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VII</a:t>
            </a:r>
            <a:r>
              <a:rPr lang="es-CR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es-CR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s-CR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FONDO DOCUMENTAL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3394" y="2556932"/>
            <a:ext cx="9923203" cy="3480074"/>
          </a:xfrm>
        </p:spPr>
        <p:txBody>
          <a:bodyPr/>
          <a:lstStyle/>
          <a:p>
            <a:pPr marL="0" lvl="0" indent="0" algn="just">
              <a:buClr>
                <a:srgbClr val="83992A"/>
              </a:buClr>
              <a:buNone/>
            </a:pPr>
            <a:endParaRPr lang="es-CR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just">
              <a:buClr>
                <a:srgbClr val="83992A"/>
              </a:buClr>
              <a:buNone/>
            </a:pPr>
            <a:r>
              <a:rPr lang="es-C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</a:t>
            </a:r>
            <a:r>
              <a:rPr lang="es-C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El fondo documental requiere ser dotado de una estructura, regulación y tratamiento, es decir, una organización atinente que permita su oportuna puesta al servicio  </a:t>
            </a:r>
          </a:p>
          <a:p>
            <a:pPr marL="0" lvl="0" indent="0" algn="just">
              <a:buClr>
                <a:srgbClr val="83992A"/>
              </a:buClr>
              <a:buNone/>
            </a:pPr>
            <a:endParaRPr lang="es-CR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just">
              <a:buClr>
                <a:srgbClr val="83992A"/>
              </a:buClr>
              <a:buNone/>
            </a:pPr>
            <a:endParaRPr lang="es-C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just">
              <a:buClr>
                <a:srgbClr val="83992A"/>
              </a:buClr>
              <a:buNone/>
            </a:pPr>
            <a:r>
              <a:rPr lang="es-C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-De esta manera, contribuir en la agilización de la gestión y trámites que sean de su dominio, tendente a la pronta y oportuna ejecución de las resoluciones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7751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R" sz="3200" b="1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CR" sz="3200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METODOLOGÍA </a:t>
            </a:r>
            <a:r>
              <a:rPr lang="es-CR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PARA LA CREACIÓN DE UN SISTEMA ARCHIVÍSTICO INSTITUCIONAL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52767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b="1" dirty="0"/>
              <a:t>METODOLOGÍA PARA LA CREACIÓN DE UN SISTEMA ARCHIVÍSTICO </a:t>
            </a:r>
            <a:r>
              <a:rPr lang="es-CR" sz="3600" b="1" dirty="0" smtClean="0"/>
              <a:t>INSTITUCIONAL  I</a:t>
            </a:r>
            <a:endParaRPr lang="es-CR" sz="36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49506"/>
              </p:ext>
            </p:extLst>
          </p:nvPr>
        </p:nvGraphicFramePr>
        <p:xfrm>
          <a:off x="1295400" y="2418736"/>
          <a:ext cx="9601200" cy="382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571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b="1" dirty="0"/>
              <a:t>METODOLOGÍA PARA LA CREACIÓN DE UN SISTEMA ARCHIVÍSTICO </a:t>
            </a:r>
            <a:r>
              <a:rPr lang="es-CR" sz="3600" b="1" dirty="0" smtClean="0"/>
              <a:t>INSTITUCIONAL  II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910" y="2438401"/>
            <a:ext cx="10589342" cy="38345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R" dirty="0" smtClean="0"/>
              <a:t>-Comisión asesora: encargada </a:t>
            </a:r>
            <a:r>
              <a:rPr lang="es-CR" dirty="0"/>
              <a:t>de todo lo relacionado con la planificación e implementación de dicho </a:t>
            </a:r>
            <a:r>
              <a:rPr lang="es-CR" dirty="0" smtClean="0"/>
              <a:t>sistema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-Tiene </a:t>
            </a:r>
            <a:r>
              <a:rPr lang="es-CR" dirty="0"/>
              <a:t>a su haber los aspectos logísticos y administrativos </a:t>
            </a:r>
            <a:r>
              <a:rPr lang="es-CR" dirty="0" smtClean="0"/>
              <a:t>del proyecto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-Integrantes de la comisión: director </a:t>
            </a:r>
            <a:r>
              <a:rPr lang="es-CR" dirty="0"/>
              <a:t>de la institución o su representante, </a:t>
            </a:r>
            <a:r>
              <a:rPr lang="es-CR" dirty="0" smtClean="0"/>
              <a:t>abogado</a:t>
            </a:r>
            <a:r>
              <a:rPr lang="es-CR" dirty="0"/>
              <a:t>, </a:t>
            </a:r>
            <a:r>
              <a:rPr lang="es-CR" dirty="0" smtClean="0"/>
              <a:t>auditor</a:t>
            </a:r>
            <a:r>
              <a:rPr lang="es-CR" dirty="0"/>
              <a:t>, </a:t>
            </a:r>
            <a:r>
              <a:rPr lang="es-CR" dirty="0" smtClean="0"/>
              <a:t>informático</a:t>
            </a:r>
            <a:r>
              <a:rPr lang="es-CR" dirty="0"/>
              <a:t>, </a:t>
            </a:r>
            <a:r>
              <a:rPr lang="es-CR" dirty="0" smtClean="0"/>
              <a:t>planificador </a:t>
            </a:r>
            <a:r>
              <a:rPr lang="es-CR" dirty="0"/>
              <a:t>y </a:t>
            </a:r>
            <a:r>
              <a:rPr lang="es-CR" dirty="0" smtClean="0"/>
              <a:t>archivista</a:t>
            </a:r>
            <a:endParaRPr lang="es-CR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9554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7918" y="97230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CR" sz="3600" b="1" dirty="0"/>
              <a:t>METODOLOGÍA PARA LA CREACIÓN DE UN SISTEMA ARCHIVÍSTICO </a:t>
            </a:r>
            <a:r>
              <a:rPr lang="es-CR" sz="3600" b="1" dirty="0" smtClean="0"/>
              <a:t>INSTITUCIONAL  III</a:t>
            </a:r>
            <a:br>
              <a:rPr lang="es-CR" sz="3600" b="1" dirty="0" smtClean="0"/>
            </a:br>
            <a:r>
              <a:rPr lang="es-CR" sz="3600" b="1" dirty="0" smtClean="0"/>
              <a:t>DIAGNÓSTICO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6076" y="2428568"/>
            <a:ext cx="10599175" cy="37460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dirty="0" smtClean="0"/>
              <a:t>-Estudio </a:t>
            </a:r>
            <a:r>
              <a:rPr lang="es-CR" dirty="0"/>
              <a:t>detallado de la situación archivística que afronta la institución donde se va a </a:t>
            </a:r>
            <a:r>
              <a:rPr lang="es-CR" dirty="0" smtClean="0"/>
              <a:t>implementar el SAI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-Determinar problemática</a:t>
            </a:r>
            <a:r>
              <a:rPr lang="es-CR" dirty="0"/>
              <a:t>, </a:t>
            </a:r>
            <a:r>
              <a:rPr lang="es-CR" dirty="0" smtClean="0"/>
              <a:t>necesidades </a:t>
            </a:r>
            <a:r>
              <a:rPr lang="es-CR" dirty="0"/>
              <a:t>inmediatas y </a:t>
            </a:r>
            <a:r>
              <a:rPr lang="es-CR" dirty="0" smtClean="0"/>
              <a:t>futuras, expectativas </a:t>
            </a:r>
            <a:r>
              <a:rPr lang="es-CR" dirty="0"/>
              <a:t>y </a:t>
            </a:r>
            <a:r>
              <a:rPr lang="es-CR" dirty="0" smtClean="0"/>
              <a:t>sugerencias </a:t>
            </a:r>
            <a:r>
              <a:rPr lang="es-CR" dirty="0"/>
              <a:t>en </a:t>
            </a:r>
            <a:r>
              <a:rPr lang="es-CR" dirty="0" smtClean="0"/>
              <a:t>materia archivística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</a:t>
            </a:r>
            <a:r>
              <a:rPr lang="es-ES" dirty="0"/>
              <a:t>D</a:t>
            </a:r>
            <a:r>
              <a:rPr lang="es-ES" dirty="0" smtClean="0"/>
              <a:t>ictaminar </a:t>
            </a:r>
            <a:r>
              <a:rPr lang="es-ES" dirty="0"/>
              <a:t>la situación actual de la gestión documental, la organización y funcionamiento de los archivos de gestión, entre </a:t>
            </a:r>
            <a:r>
              <a:rPr lang="es-ES" dirty="0" smtClean="0"/>
              <a:t>otros </a:t>
            </a:r>
            <a:endParaRPr lang="es-CR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00375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413" y="766916"/>
            <a:ext cx="10451689" cy="1519083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IV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412" y="2467897"/>
            <a:ext cx="10618839" cy="37657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dirty="0" smtClean="0"/>
              <a:t>-El diagnóstico </a:t>
            </a:r>
            <a:r>
              <a:rPr lang="es-CR" dirty="0"/>
              <a:t>suministra información para la </a:t>
            </a:r>
            <a:r>
              <a:rPr lang="es-CR" dirty="0" smtClean="0"/>
              <a:t>planificación del proyecto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-Permite determinar </a:t>
            </a:r>
            <a:r>
              <a:rPr lang="es-CR" dirty="0"/>
              <a:t>la magnitud </a:t>
            </a:r>
            <a:r>
              <a:rPr lang="es-CR" dirty="0" smtClean="0"/>
              <a:t>del problema archivístico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-Conocer factores </a:t>
            </a:r>
            <a:r>
              <a:rPr lang="es-CR" dirty="0"/>
              <a:t>positivos y negativos que engloban la situación en </a:t>
            </a:r>
            <a:r>
              <a:rPr lang="es-CR" dirty="0" smtClean="0"/>
              <a:t>estudio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08160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816078"/>
            <a:ext cx="10051024" cy="1469922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V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 smtClean="0"/>
              <a:t>-Para </a:t>
            </a:r>
            <a:r>
              <a:rPr lang="es-CR" dirty="0"/>
              <a:t>la realización del </a:t>
            </a:r>
            <a:r>
              <a:rPr lang="es-CR" dirty="0" smtClean="0"/>
              <a:t>diagnóstico se </a:t>
            </a:r>
            <a:r>
              <a:rPr lang="es-CR" dirty="0"/>
              <a:t>pueden aplicar </a:t>
            </a:r>
            <a:r>
              <a:rPr lang="es-CR" dirty="0" smtClean="0"/>
              <a:t>las </a:t>
            </a:r>
            <a:r>
              <a:rPr lang="es-CR" dirty="0"/>
              <a:t>técnicas de </a:t>
            </a:r>
            <a:r>
              <a:rPr lang="es-CR" dirty="0" smtClean="0"/>
              <a:t>consenso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 smtClean="0"/>
              <a:t>		-FODA </a:t>
            </a:r>
            <a:endParaRPr lang="es-CR" dirty="0"/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/>
              <a:t>	</a:t>
            </a:r>
            <a:r>
              <a:rPr lang="es-CR" dirty="0" smtClean="0"/>
              <a:t>	-Grupos focales </a:t>
            </a:r>
          </a:p>
          <a:p>
            <a:endParaRPr lang="es-CR" dirty="0"/>
          </a:p>
          <a:p>
            <a:pPr marL="0" indent="0">
              <a:buNone/>
            </a:pPr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1405886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4065" y="747252"/>
            <a:ext cx="10382863" cy="1538747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VI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 smtClean="0"/>
              <a:t>PROYECTO</a:t>
            </a:r>
            <a:endParaRPr lang="es-CR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910" y="2458065"/>
            <a:ext cx="10491018" cy="3608438"/>
          </a:xfrm>
        </p:spPr>
        <p:txBody>
          <a:bodyPr/>
          <a:lstStyle/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-El </a:t>
            </a:r>
            <a:r>
              <a:rPr lang="es-CR" dirty="0"/>
              <a:t>proyecto que da origen al SAI tiene en cuenta las etapas por medio del cual se desarrollará; especificando en cada una de ellas las diversas actividades por </a:t>
            </a:r>
            <a:r>
              <a:rPr lang="es-CR" dirty="0" smtClean="0"/>
              <a:t>realizar  </a:t>
            </a:r>
            <a:endParaRPr lang="es-CR" dirty="0"/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-Es </a:t>
            </a:r>
            <a:r>
              <a:rPr lang="es-CR" dirty="0"/>
              <a:t>preciso incluir los participantes y los responsables de cada una de esas etapas</a:t>
            </a:r>
          </a:p>
        </p:txBody>
      </p:sp>
    </p:spTree>
    <p:extLst>
      <p:ext uri="{BB962C8B-B14F-4D97-AF65-F5344CB8AC3E}">
        <p14:creationId xmlns:p14="http://schemas.microsoft.com/office/powerpoint/2010/main" val="40943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R" sz="4000" b="1" dirty="0" smtClean="0"/>
          </a:p>
          <a:p>
            <a:pPr marL="0" indent="0" algn="ctr">
              <a:buNone/>
            </a:pPr>
            <a:r>
              <a:rPr lang="es-CR" sz="4000" b="1" dirty="0" smtClean="0"/>
              <a:t>SISTEMA </a:t>
            </a:r>
            <a:r>
              <a:rPr lang="es-CR" sz="4000" b="1" dirty="0"/>
              <a:t>ARCHIVÍSTICO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2814660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57084"/>
            <a:ext cx="10149346" cy="1528915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VII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/>
              <a:t>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070" y="2408903"/>
            <a:ext cx="10461523" cy="3844413"/>
          </a:xfrm>
        </p:spPr>
        <p:txBody>
          <a:bodyPr/>
          <a:lstStyle/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-Es </a:t>
            </a:r>
            <a:r>
              <a:rPr lang="es-CR" dirty="0"/>
              <a:t>muy importante el diseño de un calendario de actividades, que permita identificar los plazos establecidos para cada una de las etapas del </a:t>
            </a:r>
            <a:r>
              <a:rPr lang="es-CR" dirty="0" smtClean="0"/>
              <a:t>plan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/>
              <a:t>-Este cronograma debe incluir el inicio de cada cometido, las actividades por realizar y el tiempo estimado de </a:t>
            </a:r>
            <a:r>
              <a:rPr lang="es-CR" dirty="0" smtClean="0"/>
              <a:t>duración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69283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903" y="982132"/>
            <a:ext cx="10451691" cy="1303867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VIII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/>
              <a:t>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4902" y="2556931"/>
            <a:ext cx="10451691" cy="3558733"/>
          </a:xfrm>
        </p:spPr>
        <p:txBody>
          <a:bodyPr/>
          <a:lstStyle/>
          <a:p>
            <a:pPr marL="0" indent="0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-El </a:t>
            </a:r>
            <a:r>
              <a:rPr lang="es-CR" dirty="0"/>
              <a:t>proyecto debe disponer de los recursos humanos, materiales, financieros y tecnológicos que se requieren para su </a:t>
            </a:r>
            <a:r>
              <a:rPr lang="es-CR" dirty="0" smtClean="0"/>
              <a:t>ejecución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-Debe </a:t>
            </a:r>
            <a:r>
              <a:rPr lang="es-CR" dirty="0"/>
              <a:t>tener en cuenta el marco legal nacional en materia archivística y áreas conexas que regula el </a:t>
            </a:r>
            <a:r>
              <a:rPr lang="es-CR" dirty="0" smtClean="0"/>
              <a:t>SAI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6682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239" y="982132"/>
            <a:ext cx="10530347" cy="1303867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IX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/>
              <a:t>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238" y="2448232"/>
            <a:ext cx="10530347" cy="3706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dirty="0" smtClean="0"/>
              <a:t>-Adscripción </a:t>
            </a:r>
            <a:r>
              <a:rPr lang="es-CR" dirty="0"/>
              <a:t>del SAI, es decir, su ubicación dentro de la estructura orgánica de la </a:t>
            </a:r>
            <a:r>
              <a:rPr lang="es-CR" dirty="0" smtClean="0"/>
              <a:t>institución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-Debe </a:t>
            </a:r>
            <a:r>
              <a:rPr lang="es-CR" dirty="0"/>
              <a:t>considerarse como una unidad logística dentro de la </a:t>
            </a:r>
            <a:r>
              <a:rPr lang="es-CR" dirty="0" smtClean="0"/>
              <a:t>organización, un </a:t>
            </a:r>
            <a:r>
              <a:rPr lang="es-CR" dirty="0"/>
              <a:t>proceso administrativo indispensable para su buen funcionamiento. </a:t>
            </a: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-Recomendamos </a:t>
            </a:r>
            <a:r>
              <a:rPr lang="es-CR" dirty="0"/>
              <a:t>que el SAI dependa de una alta jerarquía, como por ejemplo, el área </a:t>
            </a:r>
            <a:r>
              <a:rPr lang="es-CR" dirty="0" smtClean="0"/>
              <a:t>Administrativa-Financiera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77664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98090"/>
            <a:ext cx="9601196" cy="1587909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X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/>
              <a:t>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6244" y="2556932"/>
            <a:ext cx="10609007" cy="3617726"/>
          </a:xfrm>
        </p:spPr>
        <p:txBody>
          <a:bodyPr/>
          <a:lstStyle/>
          <a:p>
            <a:pPr marL="0" indent="0" algn="just">
              <a:buNone/>
            </a:pPr>
            <a:r>
              <a:rPr lang="es-CR" dirty="0" smtClean="0"/>
              <a:t>-La </a:t>
            </a:r>
            <a:r>
              <a:rPr lang="es-CR" dirty="0"/>
              <a:t>parte sustantiva del proyecto la constituye la propuesta sobre el programa de gestión documental (analógico y electrónico), el tratamiento archivístico de la </a:t>
            </a:r>
            <a:r>
              <a:rPr lang="es-CR" dirty="0" smtClean="0"/>
              <a:t>documentación</a:t>
            </a:r>
            <a:r>
              <a:rPr lang="es-CR" dirty="0"/>
              <a:t> </a:t>
            </a:r>
            <a:r>
              <a:rPr lang="es-CR" dirty="0" smtClean="0"/>
              <a:t>y la normalización, </a:t>
            </a:r>
            <a:r>
              <a:rPr lang="es-CR" dirty="0"/>
              <a:t>entre </a:t>
            </a:r>
            <a:r>
              <a:rPr lang="es-CR" dirty="0" smtClean="0"/>
              <a:t>otros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-Todo </a:t>
            </a:r>
            <a:r>
              <a:rPr lang="es-CR" dirty="0"/>
              <a:t>ello, aparado y sustentado bajo los preceptos de la teoría archivística, las tecnologías de la información y comunicación y las normas internacionales relacionadas con el quehacer archivístico. </a:t>
            </a:r>
          </a:p>
        </p:txBody>
      </p:sp>
    </p:spTree>
    <p:extLst>
      <p:ext uri="{BB962C8B-B14F-4D97-AF65-F5344CB8AC3E}">
        <p14:creationId xmlns:p14="http://schemas.microsoft.com/office/powerpoint/2010/main" val="2219958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381" y="786581"/>
            <a:ext cx="10326327" cy="1558411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XI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 smtClean="0"/>
              <a:t>IMPLENTACIÓN</a:t>
            </a:r>
            <a:endParaRPr lang="es-CR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2612" y="2586429"/>
            <a:ext cx="10545095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s-CR" dirty="0" smtClean="0"/>
              <a:t>-La </a:t>
            </a:r>
            <a:r>
              <a:rPr lang="es-CR" dirty="0"/>
              <a:t>última fase de la creación del SAI, corresponde a su puesta en marcha o </a:t>
            </a:r>
            <a:r>
              <a:rPr lang="es-CR" dirty="0" smtClean="0"/>
              <a:t>implementación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-Es </a:t>
            </a:r>
            <a:r>
              <a:rPr lang="es-CR" dirty="0"/>
              <a:t>imprescindible la promulgación de algún precepto legal que le de origen, por ejemplo un decreto, un acuerdo, etc., y que dicte las pautas y regule todos los fundamentos de la competencia del </a:t>
            </a:r>
            <a:r>
              <a:rPr lang="es-CR" dirty="0" smtClean="0"/>
              <a:t>sistema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1834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37420"/>
            <a:ext cx="10178843" cy="1548580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XII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/>
              <a:t>IMPLENTACIÓN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406" y="2448233"/>
            <a:ext cx="10520517" cy="37755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R" dirty="0" smtClean="0"/>
              <a:t>-Un </a:t>
            </a:r>
            <a:r>
              <a:rPr lang="es-CR" dirty="0"/>
              <a:t>verdadero SAI tiene que ser creado de hecho y de </a:t>
            </a:r>
            <a:r>
              <a:rPr lang="es-CR" dirty="0" smtClean="0"/>
              <a:t>derecho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-Sustento </a:t>
            </a:r>
            <a:r>
              <a:rPr lang="es-CR" dirty="0"/>
              <a:t>legal  </a:t>
            </a:r>
            <a:r>
              <a:rPr lang="es-CR" dirty="0" smtClean="0"/>
              <a:t>que respalde </a:t>
            </a:r>
            <a:r>
              <a:rPr lang="es-CR" dirty="0"/>
              <a:t>la aplicabilidad y cumplimiento de todas sus </a:t>
            </a:r>
            <a:r>
              <a:rPr lang="es-CR" dirty="0" smtClean="0"/>
              <a:t>disposiciones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</a:t>
            </a:r>
            <a:r>
              <a:rPr lang="es-CR" dirty="0"/>
              <a:t>C</a:t>
            </a:r>
            <a:r>
              <a:rPr lang="es-CR" dirty="0" smtClean="0"/>
              <a:t>omponente </a:t>
            </a:r>
            <a:r>
              <a:rPr lang="es-CR" dirty="0"/>
              <a:t>lícito que ampara la creación y funcionamiento del </a:t>
            </a:r>
            <a:r>
              <a:rPr lang="es-CR" dirty="0" smtClean="0"/>
              <a:t>SAI: ley, decreto, acuerdo, et.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38659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57084"/>
            <a:ext cx="9601196" cy="1528915"/>
          </a:xfrm>
        </p:spPr>
        <p:txBody>
          <a:bodyPr>
            <a:noAutofit/>
          </a:bodyPr>
          <a:lstStyle/>
          <a:p>
            <a:r>
              <a:rPr lang="es-CR" sz="3200" b="1" dirty="0"/>
              <a:t>METODOLOGÍA PARA LA CREACIÓN DE UN SISTEMA ARCHIVÍSTICO </a:t>
            </a:r>
            <a:r>
              <a:rPr lang="es-CR" sz="3200" b="1" dirty="0" smtClean="0"/>
              <a:t>INSTITUCIONAL  XII</a:t>
            </a: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b="1" dirty="0"/>
              <a:t>IMPLENTACIÓN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910" y="2448232"/>
            <a:ext cx="10579510" cy="3736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-La implementación </a:t>
            </a:r>
            <a:r>
              <a:rPr lang="es-CR" dirty="0"/>
              <a:t>conlleva </a:t>
            </a:r>
            <a:r>
              <a:rPr lang="es-CR" dirty="0" smtClean="0"/>
              <a:t>a la </a:t>
            </a:r>
            <a:r>
              <a:rPr lang="es-CR" dirty="0"/>
              <a:t>ejecución de cada una de las </a:t>
            </a:r>
            <a:r>
              <a:rPr lang="es-CR" dirty="0" smtClean="0"/>
              <a:t>etapas del proyecto, </a:t>
            </a:r>
            <a:r>
              <a:rPr lang="es-CR" dirty="0"/>
              <a:t>con sus respetivas actividades y </a:t>
            </a:r>
            <a:r>
              <a:rPr lang="es-CR" dirty="0" smtClean="0"/>
              <a:t>estrategias</a:t>
            </a: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-Todo </a:t>
            </a:r>
            <a:r>
              <a:rPr lang="es-CR" dirty="0"/>
              <a:t>ello a desarrollar en los plazos previstos y con los recursos correspondientes</a:t>
            </a:r>
          </a:p>
        </p:txBody>
      </p:sp>
    </p:spTree>
    <p:extLst>
      <p:ext uri="{BB962C8B-B14F-4D97-AF65-F5344CB8AC3E}">
        <p14:creationId xmlns:p14="http://schemas.microsoft.com/office/powerpoint/2010/main" val="1918002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 smtClean="0"/>
              <a:t>CONCLUSIÓN</a:t>
            </a:r>
            <a:endParaRPr lang="es-CR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520146"/>
              </p:ext>
            </p:extLst>
          </p:nvPr>
        </p:nvGraphicFramePr>
        <p:xfrm>
          <a:off x="1295400" y="2557463"/>
          <a:ext cx="9601200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430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5" name="Picture 3" descr="Escudo UC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65" y="949852"/>
            <a:ext cx="1674229" cy="18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7391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Clr>
                <a:srgbClr val="83992A"/>
              </a:buClr>
              <a:buNone/>
            </a:pPr>
            <a:endParaRPr lang="es-CR" sz="1200" b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s-CR" sz="12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s-CR" b="1" dirty="0" smtClean="0">
                <a:solidFill>
                  <a:prstClr val="black"/>
                </a:solidFill>
              </a:rPr>
              <a:t>LUIS </a:t>
            </a:r>
            <a:r>
              <a:rPr lang="es-CR" b="1" dirty="0">
                <a:solidFill>
                  <a:prstClr val="black"/>
                </a:solidFill>
              </a:rPr>
              <a:t>FERNANDO JAÉN GARCÍA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s-CR" b="1" dirty="0">
                <a:solidFill>
                  <a:prstClr val="black"/>
                </a:solidFill>
              </a:rPr>
              <a:t>DOCTOR EN DOCUMENTACIÓN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s-CR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s-CR" b="1" dirty="0">
                <a:solidFill>
                  <a:prstClr val="black"/>
                </a:solidFill>
              </a:rPr>
              <a:t>PROFESOR CATEDRÁTICO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s-CR" b="1" dirty="0">
                <a:solidFill>
                  <a:prstClr val="black"/>
                </a:solidFill>
              </a:rPr>
              <a:t>SECCCIÓN DE ARCHIVÍSTICA - UNIVERSIDAD DE COSTA RICA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s-CR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s-CR" b="1" dirty="0">
                <a:solidFill>
                  <a:prstClr val="black"/>
                </a:solidFill>
              </a:rPr>
              <a:t>jaen66@hotmail.com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4067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/>
              <a:t>SISTEMA ARCHIVÍSTICO </a:t>
            </a:r>
            <a:r>
              <a:rPr lang="es-CR" b="1" dirty="0" smtClean="0"/>
              <a:t>INSTITUCIONAL  I</a:t>
            </a:r>
            <a:endParaRPr lang="es-C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4232" y="2556932"/>
            <a:ext cx="10363200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s-CR" dirty="0" smtClean="0"/>
              <a:t>-El </a:t>
            </a:r>
            <a:r>
              <a:rPr lang="es-CR" dirty="0"/>
              <a:t>Sistema Archivístico Institucional (</a:t>
            </a:r>
            <a:r>
              <a:rPr lang="es-CR" dirty="0" smtClean="0"/>
              <a:t>SAI) es </a:t>
            </a:r>
            <a:r>
              <a:rPr lang="es-CR" dirty="0"/>
              <a:t>el modelo de unificación </a:t>
            </a:r>
            <a:r>
              <a:rPr lang="es-CR" dirty="0" smtClean="0"/>
              <a:t>de archivos que </a:t>
            </a:r>
            <a:r>
              <a:rPr lang="es-CR" dirty="0"/>
              <a:t>integra a todos los archivos de una </a:t>
            </a:r>
            <a:r>
              <a:rPr lang="es-CR" dirty="0" smtClean="0"/>
              <a:t>institución, </a:t>
            </a:r>
            <a:r>
              <a:rPr lang="es-CR" dirty="0"/>
              <a:t>pública o privada, </a:t>
            </a:r>
            <a:r>
              <a:rPr lang="es-CR" dirty="0" smtClean="0"/>
              <a:t>constituida como tal, es decir, de </a:t>
            </a:r>
            <a:r>
              <a:rPr lang="es-CR" dirty="0"/>
              <a:t>hecho y de </a:t>
            </a:r>
            <a:r>
              <a:rPr lang="es-CR" dirty="0" smtClean="0"/>
              <a:t>derecho 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</a:t>
            </a:r>
            <a:r>
              <a:rPr lang="es-CR" dirty="0"/>
              <a:t>Las unidades archivísticas que forman el SAI son todos los archivos de gestión y el archivo central de una </a:t>
            </a:r>
            <a:r>
              <a:rPr lang="es-CR" dirty="0" smtClean="0"/>
              <a:t>institución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0661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86581"/>
            <a:ext cx="9601196" cy="1189704"/>
          </a:xfrm>
        </p:spPr>
        <p:txBody>
          <a:bodyPr>
            <a:normAutofit fontScale="90000"/>
          </a:bodyPr>
          <a:lstStyle/>
          <a:p>
            <a:r>
              <a:rPr lang="es-CR" b="1" dirty="0"/>
              <a:t>SISTEMA ARCHIVÍSTICO INSTITUCIONAL  II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312262"/>
              </p:ext>
            </p:extLst>
          </p:nvPr>
        </p:nvGraphicFramePr>
        <p:xfrm>
          <a:off x="1295400" y="2285999"/>
          <a:ext cx="9601200" cy="392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06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168" y="727587"/>
            <a:ext cx="9382430" cy="735690"/>
          </a:xfrm>
        </p:spPr>
        <p:txBody>
          <a:bodyPr>
            <a:normAutofit fontScale="90000"/>
          </a:bodyPr>
          <a:lstStyle/>
          <a:p>
            <a:r>
              <a:rPr lang="es-ES" altLang="es-CR" sz="3600" b="1" dirty="0"/>
              <a:t>SISTEMA ARCHIVÍSTICO INSTITUCIONAL  III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600200"/>
            <a:ext cx="8640762" cy="4997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CR" altLang="es-CR" dirty="0"/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2711450" y="2205039"/>
            <a:ext cx="5981700" cy="4054475"/>
            <a:chOff x="1008" y="1059"/>
            <a:chExt cx="3768" cy="2733"/>
          </a:xfrm>
        </p:grpSpPr>
        <p:sp>
          <p:nvSpPr>
            <p:cNvPr id="26634" name="AutoShape 10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altLang="es-CR" sz="2400" dirty="0" smtClean="0"/>
                <a:t>AC</a:t>
              </a:r>
              <a:endParaRPr lang="es-ES" altLang="es-CR" sz="2400" dirty="0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s-ES" altLang="es-CR" dirty="0"/>
                <a:t>ARCHIVO</a:t>
              </a:r>
            </a:p>
            <a:p>
              <a:r>
                <a:rPr lang="es-ES" altLang="es-CR" dirty="0" smtClean="0"/>
                <a:t>GESTIÓN</a:t>
              </a:r>
              <a:endParaRPr lang="es-ES" altLang="es-CR" dirty="0"/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altLang="es-CR" sz="2800" dirty="0"/>
                <a:t>SAI</a:t>
              </a:r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s-ES" altLang="es-CR" dirty="0"/>
                <a:t>ARCHIVO</a:t>
              </a:r>
            </a:p>
            <a:p>
              <a:r>
                <a:rPr lang="es-ES" altLang="es-CR" dirty="0"/>
                <a:t>GESTIÓN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42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/>
              <a:t>SISTEMA ARCHIVÍSTICO INSTITUCIONAL  </a:t>
            </a:r>
            <a:r>
              <a:rPr lang="es-CR" b="1" dirty="0" smtClean="0"/>
              <a:t>IV</a:t>
            </a:r>
            <a:endParaRPr lang="es-C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4232" y="2556932"/>
            <a:ext cx="9972365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s-CR" dirty="0" smtClean="0"/>
              <a:t>-En </a:t>
            </a:r>
            <a:r>
              <a:rPr lang="es-CR" dirty="0"/>
              <a:t>algunos </a:t>
            </a:r>
            <a:r>
              <a:rPr lang="es-CR" dirty="0" smtClean="0"/>
              <a:t>casos </a:t>
            </a:r>
            <a:r>
              <a:rPr lang="es-CR" dirty="0"/>
              <a:t>el SAI </a:t>
            </a:r>
            <a:r>
              <a:rPr lang="es-CR" dirty="0" smtClean="0"/>
              <a:t>puede </a:t>
            </a:r>
            <a:r>
              <a:rPr lang="es-CR" dirty="0"/>
              <a:t>estar constituido, además de los archivos de gestión y central, por el archivo </a:t>
            </a:r>
            <a:r>
              <a:rPr lang="es-CR" dirty="0" smtClean="0"/>
              <a:t>histórico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/>
              <a:t>		</a:t>
            </a:r>
            <a:r>
              <a:rPr lang="es-CR" dirty="0" smtClean="0"/>
              <a:t>	-La </a:t>
            </a:r>
            <a:r>
              <a:rPr lang="es-CR" dirty="0"/>
              <a:t>clase de archivo en </a:t>
            </a:r>
            <a:r>
              <a:rPr lang="es-CR" dirty="0" smtClean="0"/>
              <a:t>cuestión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			-La </a:t>
            </a:r>
            <a:r>
              <a:rPr lang="es-CR" dirty="0"/>
              <a:t>estructura político-administrativa de un </a:t>
            </a:r>
            <a:r>
              <a:rPr lang="es-CR" dirty="0" smtClean="0"/>
              <a:t>país</a:t>
            </a:r>
            <a:endParaRPr lang="es-CR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2172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93708" cy="1303867"/>
          </a:xfrm>
        </p:spPr>
        <p:txBody>
          <a:bodyPr>
            <a:normAutofit fontScale="90000"/>
          </a:bodyPr>
          <a:lstStyle/>
          <a:p>
            <a:r>
              <a:rPr lang="es-CR" sz="3600" b="1" dirty="0"/>
              <a:t>SISTEMA ARCHIVÍSTICO INSTITUCIONAL  </a:t>
            </a:r>
            <a:r>
              <a:rPr lang="es-CR" sz="3600" b="1" dirty="0" smtClean="0"/>
              <a:t>V</a:t>
            </a:r>
            <a:br>
              <a:rPr lang="es-CR" sz="3600" b="1" dirty="0" smtClean="0"/>
            </a:br>
            <a:r>
              <a:rPr lang="es-CR" sz="3600" b="1" dirty="0" smtClean="0"/>
              <a:t>CLASE DE ARCHIVO</a:t>
            </a:r>
            <a:endParaRPr lang="es-C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238" y="2497394"/>
            <a:ext cx="10569677" cy="37362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dirty="0" smtClean="0"/>
              <a:t>-Tiene </a:t>
            </a:r>
            <a:r>
              <a:rPr lang="es-CR" dirty="0"/>
              <a:t>lugar en los archivos </a:t>
            </a:r>
            <a:r>
              <a:rPr lang="es-CR" dirty="0" smtClean="0"/>
              <a:t>privados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-Por </a:t>
            </a:r>
            <a:r>
              <a:rPr lang="es-CR" dirty="0"/>
              <a:t>su </a:t>
            </a:r>
            <a:r>
              <a:rPr lang="es-CR" dirty="0" smtClean="0"/>
              <a:t>naturaleza </a:t>
            </a:r>
            <a:r>
              <a:rPr lang="es-CR" dirty="0"/>
              <a:t>la documentación </a:t>
            </a:r>
            <a:r>
              <a:rPr lang="es-CR" dirty="0" smtClean="0"/>
              <a:t>cumplen </a:t>
            </a:r>
            <a:r>
              <a:rPr lang="es-CR" dirty="0"/>
              <a:t>todo su ciclo </a:t>
            </a:r>
            <a:r>
              <a:rPr lang="es-CR" dirty="0" smtClean="0"/>
              <a:t>dentro </a:t>
            </a:r>
            <a:r>
              <a:rPr lang="es-CR" dirty="0"/>
              <a:t>de la misma </a:t>
            </a:r>
            <a:r>
              <a:rPr lang="es-CR" dirty="0" smtClean="0"/>
              <a:t>entidad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-El </a:t>
            </a:r>
            <a:r>
              <a:rPr lang="es-CR" dirty="0"/>
              <a:t>SAI está conformando por </a:t>
            </a:r>
            <a:r>
              <a:rPr lang="es-CR" dirty="0" smtClean="0"/>
              <a:t>los </a:t>
            </a:r>
            <a:r>
              <a:rPr lang="es-CR" dirty="0"/>
              <a:t>archivos de gestión, </a:t>
            </a:r>
            <a:r>
              <a:rPr lang="es-CR" dirty="0" smtClean="0"/>
              <a:t>central e histórico </a:t>
            </a:r>
            <a:r>
              <a:rPr lang="es-CR" dirty="0"/>
              <a:t>de la </a:t>
            </a:r>
            <a:r>
              <a:rPr lang="es-CR" dirty="0" smtClean="0"/>
              <a:t>empresa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346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b="1" dirty="0"/>
              <a:t>SISTEMA ARCHIVÍSTICO INSTITUCIONAL  </a:t>
            </a:r>
            <a:r>
              <a:rPr lang="es-CR" sz="3600" b="1" dirty="0" smtClean="0"/>
              <a:t>VI</a:t>
            </a: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/>
              <a:t>CLASE DE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4902" y="2556931"/>
            <a:ext cx="10481187" cy="3568565"/>
          </a:xfrm>
        </p:spPr>
        <p:txBody>
          <a:bodyPr/>
          <a:lstStyle/>
          <a:p>
            <a:pPr marL="0" indent="0" algn="just">
              <a:buNone/>
            </a:pPr>
            <a:r>
              <a:rPr lang="es-CR" dirty="0" smtClean="0"/>
              <a:t>-El </a:t>
            </a:r>
            <a:r>
              <a:rPr lang="es-CR" dirty="0"/>
              <a:t>archivo histórico se encuentra ubicado físicamente dentro del mismo local del archivo central, pero de forma </a:t>
            </a:r>
            <a:r>
              <a:rPr lang="es-CR" dirty="0" smtClean="0"/>
              <a:t>separada</a:t>
            </a:r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-En </a:t>
            </a:r>
            <a:r>
              <a:rPr lang="es-CR" dirty="0"/>
              <a:t>entidades, que por sus dimensiones de infraestructura, la disponibilidad de sus recursos económicos y humanos y la magnitud del fondo documental histórico, tienen la disposición de ubicar en espacios físicos separados el archivo central del archivo </a:t>
            </a:r>
            <a:r>
              <a:rPr lang="es-CR" dirty="0" smtClean="0"/>
              <a:t>final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15693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968</TotalTime>
  <Words>1511</Words>
  <Application>Microsoft Macintosh PowerPoint</Application>
  <PresentationFormat>Personalizado</PresentationFormat>
  <Paragraphs>228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Orgánico</vt:lpstr>
      <vt:lpstr>SISTEMA ARCHIVÍSTICO INSTITUCIONAL</vt:lpstr>
      <vt:lpstr>AGENDA</vt:lpstr>
      <vt:lpstr>Presentación de PowerPoint</vt:lpstr>
      <vt:lpstr>SISTEMA ARCHIVÍSTICO INSTITUCIONAL  I</vt:lpstr>
      <vt:lpstr>SISTEMA ARCHIVÍSTICO INSTITUCIONAL  II</vt:lpstr>
      <vt:lpstr>SISTEMA ARCHIVÍSTICO INSTITUCIONAL  III</vt:lpstr>
      <vt:lpstr>SISTEMA ARCHIVÍSTICO INSTITUCIONAL  IV</vt:lpstr>
      <vt:lpstr>SISTEMA ARCHIVÍSTICO INSTITUCIONAL  V CLASE DE ARCHIVO</vt:lpstr>
      <vt:lpstr>SISTEMA ARCHIVÍSTICO INSTITUCIONAL  VI CLASE DE ARCHIVO</vt:lpstr>
      <vt:lpstr>SISTEMA ARCHIVÍSTICO INSTITUCIONAL  VII ESTRUCTURA ADMINISTRATIVA</vt:lpstr>
      <vt:lpstr>Presentación de PowerPoint</vt:lpstr>
      <vt:lpstr> IMPORTANCIA DEL SISTEMA ARCHIVÍSTICO INSTITUCIONAL  I </vt:lpstr>
      <vt:lpstr>IMPORTANCIA DEL SISTEMA ARCHIVÍSTICO INSTITUCIONAL  II</vt:lpstr>
      <vt:lpstr>IMPORTANCIA DEL SISTEMA ARCHIVÍSTICO INSTITUCIONAL  III</vt:lpstr>
      <vt:lpstr>Presentación de PowerPoint</vt:lpstr>
      <vt:lpstr>ELEMENTOS DE UN SISTEMA ARCHIVÍSTICO INSTITUCIONAL I</vt:lpstr>
      <vt:lpstr>ELEMENTOS DE UN SISTEMA ARCHIVÍSTICO INSTITUCIONAL II INSTITUCIÓN</vt:lpstr>
      <vt:lpstr>ELEMENTOS DE UN SISTEMA ARCHIVÍSTICO INSTITUCIONAL  III INSTITUCIÓN</vt:lpstr>
      <vt:lpstr>ELEMENTOS DE UN SISTEMA ARCHIVÍSTICO INSTITUCIONAL  IV ARCHIVOS DE GESTIÓN</vt:lpstr>
      <vt:lpstr>ELEMENTOS DE UN SISTEMA ARCHIVÍSTICO INSTITUCIONAL  V ARCHIVO CENTRAL</vt:lpstr>
      <vt:lpstr>ELEMENTOS DE UN SISTEMA ARCHIVÍSTICO INSTITUCIONAL  VI FONDO DOCUMENTAL</vt:lpstr>
      <vt:lpstr>ELEMENTOS DE UN SISTEMA ARCHIVÍSTICO INSTITUCIONAL  VII FONDO DOCUMENTAL</vt:lpstr>
      <vt:lpstr>Presentación de PowerPoint</vt:lpstr>
      <vt:lpstr>METODOLOGÍA PARA LA CREACIÓN DE UN SISTEMA ARCHIVÍSTICO INSTITUCIONAL  I</vt:lpstr>
      <vt:lpstr>METODOLOGÍA PARA LA CREACIÓN DE UN SISTEMA ARCHIVÍSTICO INSTITUCIONAL  II</vt:lpstr>
      <vt:lpstr>METODOLOGÍA PARA LA CREACIÓN DE UN SISTEMA ARCHIVÍSTICO INSTITUCIONAL  III DIAGNÓSTICO</vt:lpstr>
      <vt:lpstr>METODOLOGÍA PARA LA CREACIÓN DE UN SISTEMA ARCHIVÍSTICO INSTITUCIONAL  IV DIAGNÓSTICO</vt:lpstr>
      <vt:lpstr>METODOLOGÍA PARA LA CREACIÓN DE UN SISTEMA ARCHIVÍSTICO INSTITUCIONAL  V DIAGNÓSTICO</vt:lpstr>
      <vt:lpstr>METODOLOGÍA PARA LA CREACIÓN DE UN SISTEMA ARCHIVÍSTICO INSTITUCIONAL  VI PROYECTO</vt:lpstr>
      <vt:lpstr>METODOLOGÍA PARA LA CREACIÓN DE UN SISTEMA ARCHIVÍSTICO INSTITUCIONAL  VII PROYECTO</vt:lpstr>
      <vt:lpstr>METODOLOGÍA PARA LA CREACIÓN DE UN SISTEMA ARCHIVÍSTICO INSTITUCIONAL  VIII PROYECTO</vt:lpstr>
      <vt:lpstr>METODOLOGÍA PARA LA CREACIÓN DE UN SISTEMA ARCHIVÍSTICO INSTITUCIONAL  IX PROYECTO</vt:lpstr>
      <vt:lpstr>METODOLOGÍA PARA LA CREACIÓN DE UN SISTEMA ARCHIVÍSTICO INSTITUCIONAL  X PROYECTO</vt:lpstr>
      <vt:lpstr>METODOLOGÍA PARA LA CREACIÓN DE UN SISTEMA ARCHIVÍSTICO INSTITUCIONAL  XI IMPLENTACIÓN</vt:lpstr>
      <vt:lpstr>METODOLOGÍA PARA LA CREACIÓN DE UN SISTEMA ARCHIVÍSTICO INSTITUCIONAL  XII IMPLENTACIÓN</vt:lpstr>
      <vt:lpstr>METODOLOGÍA PARA LA CREACIÓN DE UN SISTEMA ARCHIVÍSTICO INSTITUCIONAL  XII IMPLENTACIÓN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ARCHIVÍSTICO INSTITUCIONAL</dc:title>
  <dc:creator>Luis Fernando</dc:creator>
  <cp:lastModifiedBy>Liz</cp:lastModifiedBy>
  <cp:revision>36</cp:revision>
  <dcterms:created xsi:type="dcterms:W3CDTF">2014-10-30T23:29:53Z</dcterms:created>
  <dcterms:modified xsi:type="dcterms:W3CDTF">2014-12-10T16:33:48Z</dcterms:modified>
</cp:coreProperties>
</file>